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Lst>
  <p:notesMasterIdLst>
    <p:notesMasterId r:id="rId37"/>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Lst>
  <p:sldSz cx="9144000" cy="5143500" type="screen16x9"/>
  <p:notesSz cx="6858000" cy="9144000"/>
  <p:embeddedFontLst>
    <p:embeddedFont>
      <p:font typeface="Helvetica Neue" panose="02000503000000020004" pitchFamily="2" charset="0"/>
      <p:regular r:id="rId38"/>
      <p:bold r:id="rId39"/>
      <p:italic r:id="rId40"/>
      <p:boldItalic r:id="rId41"/>
    </p:embeddedFont>
    <p:embeddedFont>
      <p:font typeface="Source Sans Pro" panose="020B0603030403020204" pitchFamily="34" charset="0"/>
      <p:regular r:id="rId42"/>
      <p:bold r:id="rId43"/>
      <p:italic r:id="rId44"/>
      <p:boldItalic r:id="rId45"/>
    </p:embeddedFont>
    <p:embeddedFont>
      <p:font typeface="Source Sans Pro SemiBold" panose="020B0603030403020204" pitchFamily="34"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75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959"/>
    <p:restoredTop sz="94628"/>
  </p:normalViewPr>
  <p:slideViewPr>
    <p:cSldViewPr snapToGrid="0">
      <p:cViewPr varScale="1">
        <p:scale>
          <a:sx n="115" d="100"/>
          <a:sy n="115" d="100"/>
        </p:scale>
        <p:origin x="216" y="904"/>
      </p:cViewPr>
      <p:guideLst>
        <p:guide orient="horz" pos="75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2.fntdata"/><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tableStyles" Target="tableStyle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7.fntdata"/><Relationship Id="rId52"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6.fntdata"/><Relationship Id="rId48" Type="http://schemas.openxmlformats.org/officeDocument/2006/relationships/font" Target="fonts/font11.fntdata"/><Relationship Id="rId8" Type="http://schemas.openxmlformats.org/officeDocument/2006/relationships/slide" Target="slides/slide6.xml"/><Relationship Id="rId51"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1.fntdata"/><Relationship Id="rId46" Type="http://schemas.openxmlformats.org/officeDocument/2006/relationships/font" Target="fonts/font9.fntdata"/><Relationship Id="rId20" Type="http://schemas.openxmlformats.org/officeDocument/2006/relationships/slide" Target="slides/slide18.xml"/><Relationship Id="rId41"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2.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4eb21fd7af_0_1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4eb21fd7af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caa76106d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caa76106d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Nikki</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95aa80584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95aa8058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5cdfd7d4a2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5cdfd7d4a2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5cdfd7d4a2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5cdfd7d4a2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d3962a12f9_0_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d3962a12f9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5caa76106d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5caa76106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Robert</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95aa80584f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95aa80584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642f68201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642f68201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5caa76106d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5caa76106d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d3962a12f9_0_3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d3962a12f9_0_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bc757527c0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bc757527c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Nikki</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5caa76106d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5caa76106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Nikki</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95aa80584f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95aa80584f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95aa80584f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 name="Google Shape;452;g95aa80584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People on tik tok do this!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d3962a12f9_0_3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d3962a12f9_0_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d3962a12f9_0_3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d3962a12f9_0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People on tik tok do this!</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5caa76106d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5caa76106d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Robert</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95aa80584f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95aa80584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95aa80584f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95aa80584f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95aa80584f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95aa80584f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95aa80584f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95aa80584f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5b6813a281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5b6813a28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Robert</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d3962a12f9_0_3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d3962a12f9_0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5b6813a281_0_1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5b6813a281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5b6813a281_0_1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5b6813a281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Robert</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5b6813a281_0_1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5b6813a281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4eb21fd7af_0_3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4eb21fd7af_0_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5cdfd7d4a2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5cdfd7d4a2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5cdfd7d4a2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5cdfd7d4a2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5cdfd7d4a2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5cdfd7d4a2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642f682011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642f682011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5d3e73e37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5d3e73e3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5cdfd7d4a2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5cdfd7d4a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Nikki</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3" Type="http://schemas.openxmlformats.org/officeDocument/2006/relationships/image" Target="../media/image13.png"/><Relationship Id="rId18" Type="http://schemas.openxmlformats.org/officeDocument/2006/relationships/image" Target="../media/image18.png"/><Relationship Id="rId26" Type="http://schemas.openxmlformats.org/officeDocument/2006/relationships/image" Target="../media/image26.png"/><Relationship Id="rId21" Type="http://schemas.openxmlformats.org/officeDocument/2006/relationships/image" Target="../media/image21.png"/><Relationship Id="rId34" Type="http://schemas.openxmlformats.org/officeDocument/2006/relationships/image" Target="../media/image34.png"/><Relationship Id="rId7" Type="http://schemas.openxmlformats.org/officeDocument/2006/relationships/image" Target="../media/image7.png"/><Relationship Id="rId12" Type="http://schemas.openxmlformats.org/officeDocument/2006/relationships/image" Target="../media/image12.png"/><Relationship Id="rId17" Type="http://schemas.openxmlformats.org/officeDocument/2006/relationships/image" Target="../media/image17.png"/><Relationship Id="rId25" Type="http://schemas.openxmlformats.org/officeDocument/2006/relationships/image" Target="../media/image25.png"/><Relationship Id="rId33" Type="http://schemas.openxmlformats.org/officeDocument/2006/relationships/image" Target="../media/image33.png"/><Relationship Id="rId38" Type="http://schemas.openxmlformats.org/officeDocument/2006/relationships/image" Target="../media/image38.png"/><Relationship Id="rId2" Type="http://schemas.openxmlformats.org/officeDocument/2006/relationships/image" Target="../media/image2.png"/><Relationship Id="rId16" Type="http://schemas.openxmlformats.org/officeDocument/2006/relationships/image" Target="../media/image16.png"/><Relationship Id="rId20" Type="http://schemas.openxmlformats.org/officeDocument/2006/relationships/image" Target="../media/image20.png"/><Relationship Id="rId29" Type="http://schemas.openxmlformats.org/officeDocument/2006/relationships/image" Target="../media/image29.png"/><Relationship Id="rId1" Type="http://schemas.openxmlformats.org/officeDocument/2006/relationships/slideMaster" Target="../slideMasters/slideMaster1.xml"/><Relationship Id="rId6" Type="http://schemas.openxmlformats.org/officeDocument/2006/relationships/image" Target="../media/image6.png"/><Relationship Id="rId11" Type="http://schemas.openxmlformats.org/officeDocument/2006/relationships/image" Target="../media/image11.png"/><Relationship Id="rId24" Type="http://schemas.openxmlformats.org/officeDocument/2006/relationships/image" Target="../media/image24.png"/><Relationship Id="rId32" Type="http://schemas.openxmlformats.org/officeDocument/2006/relationships/image" Target="../media/image32.png"/><Relationship Id="rId37" Type="http://schemas.openxmlformats.org/officeDocument/2006/relationships/image" Target="../media/image37.png"/><Relationship Id="rId5" Type="http://schemas.openxmlformats.org/officeDocument/2006/relationships/image" Target="../media/image5.png"/><Relationship Id="rId15" Type="http://schemas.openxmlformats.org/officeDocument/2006/relationships/image" Target="../media/image15.png"/><Relationship Id="rId23" Type="http://schemas.openxmlformats.org/officeDocument/2006/relationships/image" Target="../media/image23.png"/><Relationship Id="rId28" Type="http://schemas.openxmlformats.org/officeDocument/2006/relationships/image" Target="../media/image28.png"/><Relationship Id="rId36" Type="http://schemas.openxmlformats.org/officeDocument/2006/relationships/image" Target="../media/image36.png"/><Relationship Id="rId10" Type="http://schemas.openxmlformats.org/officeDocument/2006/relationships/image" Target="../media/image10.png"/><Relationship Id="rId19" Type="http://schemas.openxmlformats.org/officeDocument/2006/relationships/image" Target="../media/image19.png"/><Relationship Id="rId31" Type="http://schemas.openxmlformats.org/officeDocument/2006/relationships/image" Target="../media/image31.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png"/><Relationship Id="rId22" Type="http://schemas.openxmlformats.org/officeDocument/2006/relationships/image" Target="../media/image22.png"/><Relationship Id="rId27" Type="http://schemas.openxmlformats.org/officeDocument/2006/relationships/image" Target="../media/image27.png"/><Relationship Id="rId30" Type="http://schemas.openxmlformats.org/officeDocument/2006/relationships/image" Target="../media/image30.png"/><Relationship Id="rId35" Type="http://schemas.openxmlformats.org/officeDocument/2006/relationships/image" Target="../media/image35.png"/><Relationship Id="rId8" Type="http://schemas.openxmlformats.org/officeDocument/2006/relationships/image" Target="../media/image8.png"/><Relationship Id="rId3"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3" Type="http://schemas.openxmlformats.org/officeDocument/2006/relationships/image" Target="../media/image13.png"/><Relationship Id="rId18" Type="http://schemas.openxmlformats.org/officeDocument/2006/relationships/image" Target="../media/image18.png"/><Relationship Id="rId26" Type="http://schemas.openxmlformats.org/officeDocument/2006/relationships/image" Target="../media/image26.png"/><Relationship Id="rId21" Type="http://schemas.openxmlformats.org/officeDocument/2006/relationships/image" Target="../media/image21.png"/><Relationship Id="rId34" Type="http://schemas.openxmlformats.org/officeDocument/2006/relationships/image" Target="../media/image34.png"/><Relationship Id="rId7" Type="http://schemas.openxmlformats.org/officeDocument/2006/relationships/image" Target="../media/image7.png"/><Relationship Id="rId12" Type="http://schemas.openxmlformats.org/officeDocument/2006/relationships/image" Target="../media/image12.png"/><Relationship Id="rId17" Type="http://schemas.openxmlformats.org/officeDocument/2006/relationships/image" Target="../media/image17.png"/><Relationship Id="rId25" Type="http://schemas.openxmlformats.org/officeDocument/2006/relationships/image" Target="../media/image25.png"/><Relationship Id="rId33" Type="http://schemas.openxmlformats.org/officeDocument/2006/relationships/image" Target="../media/image33.png"/><Relationship Id="rId38" Type="http://schemas.openxmlformats.org/officeDocument/2006/relationships/image" Target="../media/image38.png"/><Relationship Id="rId2" Type="http://schemas.openxmlformats.org/officeDocument/2006/relationships/image" Target="../media/image2.png"/><Relationship Id="rId16" Type="http://schemas.openxmlformats.org/officeDocument/2006/relationships/image" Target="../media/image16.png"/><Relationship Id="rId20" Type="http://schemas.openxmlformats.org/officeDocument/2006/relationships/image" Target="../media/image20.png"/><Relationship Id="rId29" Type="http://schemas.openxmlformats.org/officeDocument/2006/relationships/image" Target="../media/image29.png"/><Relationship Id="rId1" Type="http://schemas.openxmlformats.org/officeDocument/2006/relationships/slideMaster" Target="../slideMasters/slideMaster2.xml"/><Relationship Id="rId6" Type="http://schemas.openxmlformats.org/officeDocument/2006/relationships/image" Target="../media/image6.png"/><Relationship Id="rId11" Type="http://schemas.openxmlformats.org/officeDocument/2006/relationships/image" Target="../media/image11.png"/><Relationship Id="rId24" Type="http://schemas.openxmlformats.org/officeDocument/2006/relationships/image" Target="../media/image24.png"/><Relationship Id="rId32" Type="http://schemas.openxmlformats.org/officeDocument/2006/relationships/image" Target="../media/image32.png"/><Relationship Id="rId37" Type="http://schemas.openxmlformats.org/officeDocument/2006/relationships/image" Target="../media/image37.png"/><Relationship Id="rId5" Type="http://schemas.openxmlformats.org/officeDocument/2006/relationships/image" Target="../media/image5.png"/><Relationship Id="rId15" Type="http://schemas.openxmlformats.org/officeDocument/2006/relationships/image" Target="../media/image15.png"/><Relationship Id="rId23" Type="http://schemas.openxmlformats.org/officeDocument/2006/relationships/image" Target="../media/image23.png"/><Relationship Id="rId28" Type="http://schemas.openxmlformats.org/officeDocument/2006/relationships/image" Target="../media/image28.png"/><Relationship Id="rId36" Type="http://schemas.openxmlformats.org/officeDocument/2006/relationships/image" Target="../media/image36.png"/><Relationship Id="rId10" Type="http://schemas.openxmlformats.org/officeDocument/2006/relationships/image" Target="../media/image10.png"/><Relationship Id="rId19" Type="http://schemas.openxmlformats.org/officeDocument/2006/relationships/image" Target="../media/image19.png"/><Relationship Id="rId31" Type="http://schemas.openxmlformats.org/officeDocument/2006/relationships/image" Target="../media/image31.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png"/><Relationship Id="rId22" Type="http://schemas.openxmlformats.org/officeDocument/2006/relationships/image" Target="../media/image22.png"/><Relationship Id="rId27" Type="http://schemas.openxmlformats.org/officeDocument/2006/relationships/image" Target="../media/image27.png"/><Relationship Id="rId30" Type="http://schemas.openxmlformats.org/officeDocument/2006/relationships/image" Target="../media/image30.png"/><Relationship Id="rId35" Type="http://schemas.openxmlformats.org/officeDocument/2006/relationships/image" Target="../media/image35.png"/><Relationship Id="rId8" Type="http://schemas.openxmlformats.org/officeDocument/2006/relationships/image" Target="../media/image8.png"/><Relationship Id="rId3"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 Dark" type="title">
  <p:cSld name="TITLE">
    <p:bg>
      <p:bgPr>
        <a:solidFill>
          <a:srgbClr val="202020"/>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8450" y="525013"/>
            <a:ext cx="7386600" cy="1651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CFFF"/>
              </a:buClr>
              <a:buSzPts val="5000"/>
              <a:buNone/>
              <a:defRPr sz="5000" b="1">
                <a:solidFill>
                  <a:srgbClr val="00CFFF"/>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
        <p:nvSpPr>
          <p:cNvPr id="10" name="Google Shape;10;p2"/>
          <p:cNvSpPr txBox="1">
            <a:spLocks noGrp="1"/>
          </p:cNvSpPr>
          <p:nvPr>
            <p:ph type="subTitle" idx="1"/>
          </p:nvPr>
        </p:nvSpPr>
        <p:spPr>
          <a:xfrm>
            <a:off x="735281" y="2270704"/>
            <a:ext cx="43893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CFFF"/>
              </a:buClr>
              <a:buSzPts val="1400"/>
              <a:buNone/>
              <a:defRPr sz="1400">
                <a:solidFill>
                  <a:srgbClr val="00CFFF"/>
                </a:solidFill>
              </a:defRPr>
            </a:lvl1pPr>
            <a:lvl2pPr lvl="1" rtl="0">
              <a:lnSpc>
                <a:spcPct val="100000"/>
              </a:lnSpc>
              <a:spcBef>
                <a:spcPts val="0"/>
              </a:spcBef>
              <a:spcAft>
                <a:spcPts val="0"/>
              </a:spcAft>
              <a:buClr>
                <a:srgbClr val="206E7C"/>
              </a:buClr>
              <a:buSzPts val="1600"/>
              <a:buNone/>
              <a:defRPr>
                <a:solidFill>
                  <a:srgbClr val="206E7C"/>
                </a:solidFill>
              </a:defRPr>
            </a:lvl2pPr>
            <a:lvl3pPr lvl="2" rtl="0">
              <a:lnSpc>
                <a:spcPct val="100000"/>
              </a:lnSpc>
              <a:spcBef>
                <a:spcPts val="0"/>
              </a:spcBef>
              <a:spcAft>
                <a:spcPts val="0"/>
              </a:spcAft>
              <a:buClr>
                <a:srgbClr val="206E7C"/>
              </a:buClr>
              <a:buSzPts val="1600"/>
              <a:buNone/>
              <a:defRPr>
                <a:solidFill>
                  <a:srgbClr val="206E7C"/>
                </a:solidFill>
              </a:defRPr>
            </a:lvl3pPr>
            <a:lvl4pPr lvl="3" rtl="0">
              <a:lnSpc>
                <a:spcPct val="100000"/>
              </a:lnSpc>
              <a:spcBef>
                <a:spcPts val="0"/>
              </a:spcBef>
              <a:spcAft>
                <a:spcPts val="0"/>
              </a:spcAft>
              <a:buClr>
                <a:srgbClr val="206E7C"/>
              </a:buClr>
              <a:buSzPts val="1400"/>
              <a:buNone/>
              <a:defRPr>
                <a:solidFill>
                  <a:srgbClr val="206E7C"/>
                </a:solidFill>
              </a:defRPr>
            </a:lvl4pPr>
            <a:lvl5pPr lvl="4" rtl="0">
              <a:lnSpc>
                <a:spcPct val="100000"/>
              </a:lnSpc>
              <a:spcBef>
                <a:spcPts val="0"/>
              </a:spcBef>
              <a:spcAft>
                <a:spcPts val="0"/>
              </a:spcAft>
              <a:buClr>
                <a:srgbClr val="206E7C"/>
              </a:buClr>
              <a:buSzPts val="1200"/>
              <a:buNone/>
              <a:defRPr>
                <a:solidFill>
                  <a:srgbClr val="206E7C"/>
                </a:solidFill>
              </a:defRPr>
            </a:lvl5pPr>
            <a:lvl6pPr lvl="5" rtl="0">
              <a:lnSpc>
                <a:spcPct val="100000"/>
              </a:lnSpc>
              <a:spcBef>
                <a:spcPts val="0"/>
              </a:spcBef>
              <a:spcAft>
                <a:spcPts val="0"/>
              </a:spcAft>
              <a:buClr>
                <a:srgbClr val="206E7C"/>
              </a:buClr>
              <a:buSzPts val="1000"/>
              <a:buNone/>
              <a:defRPr>
                <a:solidFill>
                  <a:srgbClr val="206E7C"/>
                </a:solidFill>
              </a:defRPr>
            </a:lvl6pPr>
            <a:lvl7pPr lvl="6" rtl="0">
              <a:lnSpc>
                <a:spcPct val="100000"/>
              </a:lnSpc>
              <a:spcBef>
                <a:spcPts val="0"/>
              </a:spcBef>
              <a:spcAft>
                <a:spcPts val="0"/>
              </a:spcAft>
              <a:buClr>
                <a:srgbClr val="206E7C"/>
              </a:buClr>
              <a:buSzPts val="1000"/>
              <a:buNone/>
              <a:defRPr>
                <a:solidFill>
                  <a:srgbClr val="206E7C"/>
                </a:solidFill>
              </a:defRPr>
            </a:lvl7pPr>
            <a:lvl8pPr lvl="7" rtl="0">
              <a:lnSpc>
                <a:spcPct val="100000"/>
              </a:lnSpc>
              <a:spcBef>
                <a:spcPts val="0"/>
              </a:spcBef>
              <a:spcAft>
                <a:spcPts val="0"/>
              </a:spcAft>
              <a:buClr>
                <a:srgbClr val="206E7C"/>
              </a:buClr>
              <a:buSzPts val="1000"/>
              <a:buNone/>
              <a:defRPr>
                <a:solidFill>
                  <a:srgbClr val="206E7C"/>
                </a:solidFill>
              </a:defRPr>
            </a:lvl8pPr>
            <a:lvl9pPr lvl="8" rtl="0">
              <a:lnSpc>
                <a:spcPct val="100000"/>
              </a:lnSpc>
              <a:spcBef>
                <a:spcPts val="0"/>
              </a:spcBef>
              <a:spcAft>
                <a:spcPts val="0"/>
              </a:spcAft>
              <a:buClr>
                <a:srgbClr val="206E7C"/>
              </a:buClr>
              <a:buSzPts val="1000"/>
              <a:buNone/>
              <a:defRPr>
                <a:solidFill>
                  <a:srgbClr val="206E7C"/>
                </a:solidFill>
              </a:defRPr>
            </a:lvl9pPr>
          </a:lstStyle>
          <a:p>
            <a:endParaRPr/>
          </a:p>
        </p:txBody>
      </p:sp>
      <p:sp>
        <p:nvSpPr>
          <p:cNvPr id="11" name="Google Shape;11;p2"/>
          <p:cNvSpPr txBox="1">
            <a:spLocks noGrp="1"/>
          </p:cNvSpPr>
          <p:nvPr>
            <p:ph type="subTitle" idx="2"/>
          </p:nvPr>
        </p:nvSpPr>
        <p:spPr>
          <a:xfrm>
            <a:off x="825510" y="4444055"/>
            <a:ext cx="2736000" cy="261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800">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3 Column - Dark">
  <p:cSld name="TITLE_AND_BODY_2_1_1_1_1_3_1">
    <p:bg>
      <p:bgPr>
        <a:solidFill>
          <a:srgbClr val="202020"/>
        </a:solidFill>
        <a:effectLst/>
      </p:bgPr>
    </p:bg>
    <p:spTree>
      <p:nvGrpSpPr>
        <p:cNvPr id="1" name="Shape 37"/>
        <p:cNvGrpSpPr/>
        <p:nvPr/>
      </p:nvGrpSpPr>
      <p:grpSpPr>
        <a:xfrm>
          <a:off x="0" y="0"/>
          <a:ext cx="0" cy="0"/>
          <a:chOff x="0" y="0"/>
          <a:chExt cx="0" cy="0"/>
        </a:xfrm>
      </p:grpSpPr>
      <p:sp>
        <p:nvSpPr>
          <p:cNvPr id="38" name="Google Shape;38;p11"/>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CFFF"/>
              </a:buClr>
              <a:buSzPts val="2600"/>
              <a:buNone/>
              <a:defRPr sz="2600" b="1">
                <a:solidFill>
                  <a:srgbClr val="00CFFF"/>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39" name="Google Shape;39;p11"/>
          <p:cNvSpPr txBox="1">
            <a:spLocks noGrp="1"/>
          </p:cNvSpPr>
          <p:nvPr>
            <p:ph type="subTitle" idx="1"/>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40" name="Google Shape;40;p11"/>
          <p:cNvSpPr txBox="1">
            <a:spLocks noGrp="1"/>
          </p:cNvSpPr>
          <p:nvPr>
            <p:ph type="body" idx="2"/>
          </p:nvPr>
        </p:nvSpPr>
        <p:spPr>
          <a:xfrm>
            <a:off x="737118" y="2495159"/>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41" name="Google Shape;41;p11"/>
          <p:cNvSpPr txBox="1">
            <a:spLocks noGrp="1"/>
          </p:cNvSpPr>
          <p:nvPr>
            <p:ph type="body" idx="3"/>
          </p:nvPr>
        </p:nvSpPr>
        <p:spPr>
          <a:xfrm>
            <a:off x="3323393" y="2495159"/>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42" name="Google Shape;42;p11"/>
          <p:cNvSpPr txBox="1">
            <a:spLocks noGrp="1"/>
          </p:cNvSpPr>
          <p:nvPr>
            <p:ph type="body" idx="4"/>
          </p:nvPr>
        </p:nvSpPr>
        <p:spPr>
          <a:xfrm>
            <a:off x="5909667" y="2495159"/>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43" name="Google Shape;43;p11"/>
          <p:cNvSpPr/>
          <p:nvPr/>
        </p:nvSpPr>
        <p:spPr>
          <a:xfrm>
            <a:off x="815525" y="1865324"/>
            <a:ext cx="467100" cy="4671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44" name="Google Shape;44;p11"/>
          <p:cNvSpPr txBox="1"/>
          <p:nvPr/>
        </p:nvSpPr>
        <p:spPr>
          <a:xfrm>
            <a:off x="811575" y="1876000"/>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1C304A"/>
                </a:solidFill>
                <a:latin typeface="Helvetica Neue"/>
                <a:ea typeface="Helvetica Neue"/>
                <a:cs typeface="Helvetica Neue"/>
                <a:sym typeface="Helvetica Neue"/>
              </a:rPr>
              <a:t>1</a:t>
            </a:r>
            <a:endParaRPr sz="1800">
              <a:solidFill>
                <a:srgbClr val="1C304A"/>
              </a:solidFill>
            </a:endParaRPr>
          </a:p>
        </p:txBody>
      </p:sp>
      <p:sp>
        <p:nvSpPr>
          <p:cNvPr id="45" name="Google Shape;45;p11"/>
          <p:cNvSpPr/>
          <p:nvPr/>
        </p:nvSpPr>
        <p:spPr>
          <a:xfrm>
            <a:off x="3375583" y="1865324"/>
            <a:ext cx="467100" cy="4671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46" name="Google Shape;46;p11"/>
          <p:cNvSpPr txBox="1"/>
          <p:nvPr/>
        </p:nvSpPr>
        <p:spPr>
          <a:xfrm>
            <a:off x="3371633" y="1876000"/>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1C304A"/>
                </a:solidFill>
                <a:latin typeface="Helvetica Neue"/>
                <a:ea typeface="Helvetica Neue"/>
                <a:cs typeface="Helvetica Neue"/>
                <a:sym typeface="Helvetica Neue"/>
              </a:rPr>
              <a:t>2</a:t>
            </a:r>
            <a:endParaRPr sz="1800">
              <a:solidFill>
                <a:srgbClr val="1C304A"/>
              </a:solidFill>
            </a:endParaRPr>
          </a:p>
        </p:txBody>
      </p:sp>
      <p:sp>
        <p:nvSpPr>
          <p:cNvPr id="47" name="Google Shape;47;p11"/>
          <p:cNvSpPr/>
          <p:nvPr/>
        </p:nvSpPr>
        <p:spPr>
          <a:xfrm>
            <a:off x="5993435" y="1865324"/>
            <a:ext cx="467100" cy="4671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48" name="Google Shape;48;p11"/>
          <p:cNvSpPr txBox="1"/>
          <p:nvPr/>
        </p:nvSpPr>
        <p:spPr>
          <a:xfrm>
            <a:off x="5989485" y="1876000"/>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1C304A"/>
                </a:solidFill>
                <a:latin typeface="Helvetica Neue"/>
                <a:ea typeface="Helvetica Neue"/>
                <a:cs typeface="Helvetica Neue"/>
                <a:sym typeface="Helvetica Neue"/>
              </a:rPr>
              <a:t>3</a:t>
            </a:r>
            <a:endParaRPr sz="1800">
              <a:solidFill>
                <a:srgbClr val="1C304A"/>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 Column - Light">
  <p:cSld name="TITLE_AND_BODY_2_1_1_1_1_2">
    <p:bg>
      <p:bgPr>
        <a:solidFill>
          <a:srgbClr val="FFFFFF"/>
        </a:solidFill>
        <a:effectLst/>
      </p:bgPr>
    </p:bg>
    <p:spTree>
      <p:nvGrpSpPr>
        <p:cNvPr id="1" name="Shape 49"/>
        <p:cNvGrpSpPr/>
        <p:nvPr/>
      </p:nvGrpSpPr>
      <p:grpSpPr>
        <a:xfrm>
          <a:off x="0" y="0"/>
          <a:ext cx="0" cy="0"/>
          <a:chOff x="0" y="0"/>
          <a:chExt cx="0" cy="0"/>
        </a:xfrm>
      </p:grpSpPr>
      <p:sp>
        <p:nvSpPr>
          <p:cNvPr id="50" name="Google Shape;50;p12"/>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51" name="Google Shape;51;p12"/>
          <p:cNvSpPr txBox="1">
            <a:spLocks noGrp="1"/>
          </p:cNvSpPr>
          <p:nvPr>
            <p:ph type="body" idx="1"/>
          </p:nvPr>
        </p:nvSpPr>
        <p:spPr>
          <a:xfrm>
            <a:off x="712850" y="1662375"/>
            <a:ext cx="7802100" cy="3416400"/>
          </a:xfrm>
          <a:prstGeom prst="rect">
            <a:avLst/>
          </a:prstGeom>
        </p:spPr>
        <p:txBody>
          <a:bodyPr spcFirstLastPara="1" wrap="square" lIns="91425" tIns="91425" rIns="91425" bIns="91425" anchor="t" anchorCtr="0">
            <a:noAutofit/>
          </a:bodyPr>
          <a:lstStyle>
            <a:lvl1pPr marL="457200" lvl="0" indent="-355600" rtl="0">
              <a:spcBef>
                <a:spcPts val="0"/>
              </a:spcBef>
              <a:spcAft>
                <a:spcPts val="0"/>
              </a:spcAft>
              <a:buClr>
                <a:srgbClr val="1C304A"/>
              </a:buClr>
              <a:buSzPts val="2000"/>
              <a:buChar char="●"/>
              <a:defRPr>
                <a:solidFill>
                  <a:srgbClr val="1C304A"/>
                </a:solidFill>
              </a:defRPr>
            </a:lvl1pPr>
            <a:lvl2pPr marL="914400" lvl="1" indent="-330200" rtl="0">
              <a:spcBef>
                <a:spcPts val="1600"/>
              </a:spcBef>
              <a:spcAft>
                <a:spcPts val="0"/>
              </a:spcAft>
              <a:buClr>
                <a:srgbClr val="1C304A"/>
              </a:buClr>
              <a:buSzPts val="1600"/>
              <a:buChar char="○"/>
              <a:defRPr>
                <a:solidFill>
                  <a:srgbClr val="1C304A"/>
                </a:solidFill>
              </a:defRPr>
            </a:lvl2pPr>
            <a:lvl3pPr marL="1371600" lvl="2" indent="-330200" rtl="0">
              <a:spcBef>
                <a:spcPts val="1600"/>
              </a:spcBef>
              <a:spcAft>
                <a:spcPts val="0"/>
              </a:spcAft>
              <a:buClr>
                <a:srgbClr val="1C304A"/>
              </a:buClr>
              <a:buSzPts val="1600"/>
              <a:buChar char="■"/>
              <a:defRPr>
                <a:solidFill>
                  <a:srgbClr val="1C304A"/>
                </a:solidFill>
              </a:defRPr>
            </a:lvl3pPr>
            <a:lvl4pPr marL="1828800" lvl="3" indent="-317500" rtl="0">
              <a:spcBef>
                <a:spcPts val="1600"/>
              </a:spcBef>
              <a:spcAft>
                <a:spcPts val="0"/>
              </a:spcAft>
              <a:buClr>
                <a:srgbClr val="1C304A"/>
              </a:buClr>
              <a:buSzPts val="1400"/>
              <a:buChar char="●"/>
              <a:defRPr>
                <a:solidFill>
                  <a:srgbClr val="1C304A"/>
                </a:solidFill>
              </a:defRPr>
            </a:lvl4pPr>
            <a:lvl5pPr marL="2286000" lvl="4" indent="-304800" rtl="0">
              <a:spcBef>
                <a:spcPts val="1600"/>
              </a:spcBef>
              <a:spcAft>
                <a:spcPts val="0"/>
              </a:spcAft>
              <a:buClr>
                <a:srgbClr val="1C304A"/>
              </a:buClr>
              <a:buSzPts val="1200"/>
              <a:buChar char="○"/>
              <a:defRPr>
                <a:solidFill>
                  <a:srgbClr val="1C304A"/>
                </a:solidFill>
              </a:defRPr>
            </a:lvl5pPr>
            <a:lvl6pPr marL="2743200" lvl="5" indent="-292100" rtl="0">
              <a:spcBef>
                <a:spcPts val="1600"/>
              </a:spcBef>
              <a:spcAft>
                <a:spcPts val="0"/>
              </a:spcAft>
              <a:buClr>
                <a:srgbClr val="1C304A"/>
              </a:buClr>
              <a:buSzPts val="1000"/>
              <a:buChar char="■"/>
              <a:defRPr>
                <a:solidFill>
                  <a:srgbClr val="1C304A"/>
                </a:solidFill>
              </a:defRPr>
            </a:lvl6pPr>
            <a:lvl7pPr marL="3200400" lvl="6" indent="-292100" rtl="0">
              <a:spcBef>
                <a:spcPts val="1600"/>
              </a:spcBef>
              <a:spcAft>
                <a:spcPts val="0"/>
              </a:spcAft>
              <a:buClr>
                <a:srgbClr val="1C304A"/>
              </a:buClr>
              <a:buSzPts val="1000"/>
              <a:buChar char="●"/>
              <a:defRPr>
                <a:solidFill>
                  <a:srgbClr val="1C304A"/>
                </a:solidFill>
              </a:defRPr>
            </a:lvl7pPr>
            <a:lvl8pPr marL="3657600" lvl="7" indent="-292100" rtl="0">
              <a:spcBef>
                <a:spcPts val="1600"/>
              </a:spcBef>
              <a:spcAft>
                <a:spcPts val="0"/>
              </a:spcAft>
              <a:buClr>
                <a:srgbClr val="1C304A"/>
              </a:buClr>
              <a:buSzPts val="1000"/>
              <a:buChar char="○"/>
              <a:defRPr>
                <a:solidFill>
                  <a:srgbClr val="1C304A"/>
                </a:solidFill>
              </a:defRPr>
            </a:lvl8pPr>
            <a:lvl9pPr marL="4114800" lvl="8" indent="-292100" rtl="0">
              <a:spcBef>
                <a:spcPts val="1600"/>
              </a:spcBef>
              <a:spcAft>
                <a:spcPts val="1600"/>
              </a:spcAft>
              <a:buClr>
                <a:srgbClr val="1C304A"/>
              </a:buClr>
              <a:buSzPts val="1000"/>
              <a:buChar char="■"/>
              <a:defRPr>
                <a:solidFill>
                  <a:srgbClr val="1C304A"/>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 Column - Light">
  <p:cSld name="TITLE_AND_BODY_2_1_1_1_1_1">
    <p:bg>
      <p:bgPr>
        <a:solidFill>
          <a:srgbClr val="FFFFFF"/>
        </a:solidFill>
        <a:effectLst/>
      </p:bgPr>
    </p:bg>
    <p:spTree>
      <p:nvGrpSpPr>
        <p:cNvPr id="1" name="Shape 52"/>
        <p:cNvGrpSpPr/>
        <p:nvPr/>
      </p:nvGrpSpPr>
      <p:grpSpPr>
        <a:xfrm>
          <a:off x="0" y="0"/>
          <a:ext cx="0" cy="0"/>
          <a:chOff x="0" y="0"/>
          <a:chExt cx="0" cy="0"/>
        </a:xfrm>
      </p:grpSpPr>
      <p:sp>
        <p:nvSpPr>
          <p:cNvPr id="53" name="Google Shape;53;p13"/>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54" name="Google Shape;54;p13"/>
          <p:cNvSpPr txBox="1">
            <a:spLocks noGrp="1"/>
          </p:cNvSpPr>
          <p:nvPr>
            <p:ph type="body" idx="1"/>
          </p:nvPr>
        </p:nvSpPr>
        <p:spPr>
          <a:xfrm>
            <a:off x="725280" y="1722020"/>
            <a:ext cx="3617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000"/>
              </a:spcBef>
              <a:spcAft>
                <a:spcPts val="0"/>
              </a:spcAft>
              <a:buSzPts val="1200"/>
              <a:buChar char="○"/>
              <a:defRPr sz="1200"/>
            </a:lvl2pPr>
            <a:lvl3pPr marL="1371600" lvl="2" indent="-304800" rtl="0">
              <a:spcBef>
                <a:spcPts val="1000"/>
              </a:spcBef>
              <a:spcAft>
                <a:spcPts val="0"/>
              </a:spcAft>
              <a:buSzPts val="1200"/>
              <a:buChar char="■"/>
              <a:defRPr sz="1200"/>
            </a:lvl3pPr>
            <a:lvl4pPr marL="1828800" lvl="3" indent="-304800" rtl="0">
              <a:spcBef>
                <a:spcPts val="1000"/>
              </a:spcBef>
              <a:spcAft>
                <a:spcPts val="0"/>
              </a:spcAft>
              <a:buSzPts val="1200"/>
              <a:buChar char="●"/>
              <a:defRPr sz="1200"/>
            </a:lvl4pPr>
            <a:lvl5pPr marL="2286000" lvl="4" indent="-304800" rtl="0">
              <a:spcBef>
                <a:spcPts val="1000"/>
              </a:spcBef>
              <a:spcAft>
                <a:spcPts val="0"/>
              </a:spcAft>
              <a:buSzPts val="1200"/>
              <a:buChar char="○"/>
              <a:defRPr sz="1200"/>
            </a:lvl5pPr>
            <a:lvl6pPr marL="2743200" lvl="5" indent="-304800" rtl="0">
              <a:spcBef>
                <a:spcPts val="1000"/>
              </a:spcBef>
              <a:spcAft>
                <a:spcPts val="0"/>
              </a:spcAft>
              <a:buSzPts val="1200"/>
              <a:buChar char="■"/>
              <a:defRPr sz="1200"/>
            </a:lvl6pPr>
            <a:lvl7pPr marL="3200400" lvl="6" indent="-304800" rtl="0">
              <a:spcBef>
                <a:spcPts val="1000"/>
              </a:spcBef>
              <a:spcAft>
                <a:spcPts val="0"/>
              </a:spcAft>
              <a:buSzPts val="1200"/>
              <a:buChar char="●"/>
              <a:defRPr sz="1200"/>
            </a:lvl7pPr>
            <a:lvl8pPr marL="3657600" lvl="7" indent="-304800" rtl="0">
              <a:spcBef>
                <a:spcPts val="1000"/>
              </a:spcBef>
              <a:spcAft>
                <a:spcPts val="0"/>
              </a:spcAft>
              <a:buSzPts val="1200"/>
              <a:buChar char="○"/>
              <a:defRPr sz="1200"/>
            </a:lvl8pPr>
            <a:lvl9pPr marL="4114800" lvl="8" indent="-304800" rtl="0">
              <a:spcBef>
                <a:spcPts val="1000"/>
              </a:spcBef>
              <a:spcAft>
                <a:spcPts val="1000"/>
              </a:spcAft>
              <a:buSzPts val="1200"/>
              <a:buChar char="■"/>
              <a:defRPr sz="1200"/>
            </a:lvl9pPr>
          </a:lstStyle>
          <a:p>
            <a:endParaRPr/>
          </a:p>
        </p:txBody>
      </p:sp>
      <p:sp>
        <p:nvSpPr>
          <p:cNvPr id="55" name="Google Shape;55;p13"/>
          <p:cNvSpPr txBox="1">
            <a:spLocks noGrp="1"/>
          </p:cNvSpPr>
          <p:nvPr>
            <p:ph type="body" idx="2"/>
          </p:nvPr>
        </p:nvSpPr>
        <p:spPr>
          <a:xfrm>
            <a:off x="4675870" y="1745270"/>
            <a:ext cx="3617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000"/>
              </a:spcBef>
              <a:spcAft>
                <a:spcPts val="0"/>
              </a:spcAft>
              <a:buSzPts val="1200"/>
              <a:buChar char="○"/>
              <a:defRPr sz="1200"/>
            </a:lvl2pPr>
            <a:lvl3pPr marL="1371600" lvl="2" indent="-304800" rtl="0">
              <a:spcBef>
                <a:spcPts val="1000"/>
              </a:spcBef>
              <a:spcAft>
                <a:spcPts val="0"/>
              </a:spcAft>
              <a:buSzPts val="1200"/>
              <a:buChar char="■"/>
              <a:defRPr sz="1200"/>
            </a:lvl3pPr>
            <a:lvl4pPr marL="1828800" lvl="3" indent="-304800" rtl="0">
              <a:spcBef>
                <a:spcPts val="1000"/>
              </a:spcBef>
              <a:spcAft>
                <a:spcPts val="0"/>
              </a:spcAft>
              <a:buSzPts val="1200"/>
              <a:buChar char="●"/>
              <a:defRPr sz="1200"/>
            </a:lvl4pPr>
            <a:lvl5pPr marL="2286000" lvl="4" indent="-304800" rtl="0">
              <a:spcBef>
                <a:spcPts val="1000"/>
              </a:spcBef>
              <a:spcAft>
                <a:spcPts val="0"/>
              </a:spcAft>
              <a:buSzPts val="1200"/>
              <a:buChar char="○"/>
              <a:defRPr sz="1200"/>
            </a:lvl5pPr>
            <a:lvl6pPr marL="2743200" lvl="5" indent="-304800" rtl="0">
              <a:spcBef>
                <a:spcPts val="1000"/>
              </a:spcBef>
              <a:spcAft>
                <a:spcPts val="0"/>
              </a:spcAft>
              <a:buSzPts val="1200"/>
              <a:buChar char="■"/>
              <a:defRPr sz="1200"/>
            </a:lvl6pPr>
            <a:lvl7pPr marL="3200400" lvl="6" indent="-304800" rtl="0">
              <a:spcBef>
                <a:spcPts val="1000"/>
              </a:spcBef>
              <a:spcAft>
                <a:spcPts val="0"/>
              </a:spcAft>
              <a:buSzPts val="1200"/>
              <a:buChar char="●"/>
              <a:defRPr sz="1200"/>
            </a:lvl7pPr>
            <a:lvl8pPr marL="3657600" lvl="7" indent="-304800" rtl="0">
              <a:spcBef>
                <a:spcPts val="1000"/>
              </a:spcBef>
              <a:spcAft>
                <a:spcPts val="0"/>
              </a:spcAft>
              <a:buSzPts val="1200"/>
              <a:buChar char="○"/>
              <a:defRPr sz="1200"/>
            </a:lvl8pPr>
            <a:lvl9pPr marL="4114800" lvl="8" indent="-304800" rtl="0">
              <a:spcBef>
                <a:spcPts val="1000"/>
              </a:spcBef>
              <a:spcAft>
                <a:spcPts val="1000"/>
              </a:spcAft>
              <a:buSzPts val="1200"/>
              <a:buChar char="■"/>
              <a:defRPr sz="1200"/>
            </a:lvl9pPr>
          </a:lstStyle>
          <a:p>
            <a:endParaRPr/>
          </a:p>
        </p:txBody>
      </p:sp>
      <p:sp>
        <p:nvSpPr>
          <p:cNvPr id="56" name="Google Shape;56;p13"/>
          <p:cNvSpPr txBox="1">
            <a:spLocks noGrp="1"/>
          </p:cNvSpPr>
          <p:nvPr>
            <p:ph type="subTitle" idx="3"/>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3 Column - Light">
  <p:cSld name="TITLE_AND_TWO_COLUMNS_1">
    <p:spTree>
      <p:nvGrpSpPr>
        <p:cNvPr id="1" name="Shape 57"/>
        <p:cNvGrpSpPr/>
        <p:nvPr/>
      </p:nvGrpSpPr>
      <p:grpSpPr>
        <a:xfrm>
          <a:off x="0" y="0"/>
          <a:ext cx="0" cy="0"/>
          <a:chOff x="0" y="0"/>
          <a:chExt cx="0" cy="0"/>
        </a:xfrm>
      </p:grpSpPr>
      <p:sp>
        <p:nvSpPr>
          <p:cNvPr id="58" name="Google Shape;58;p14"/>
          <p:cNvSpPr txBox="1">
            <a:spLocks noGrp="1"/>
          </p:cNvSpPr>
          <p:nvPr>
            <p:ph type="body" idx="1"/>
          </p:nvPr>
        </p:nvSpPr>
        <p:spPr>
          <a:xfrm>
            <a:off x="737118" y="2471784"/>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59" name="Google Shape;59;p14"/>
          <p:cNvSpPr/>
          <p:nvPr/>
        </p:nvSpPr>
        <p:spPr>
          <a:xfrm>
            <a:off x="435775" y="4943725"/>
            <a:ext cx="116700" cy="137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4"/>
          <p:cNvSpPr txBox="1">
            <a:spLocks noGrp="1"/>
          </p:cNvSpPr>
          <p:nvPr>
            <p:ph type="body" idx="2"/>
          </p:nvPr>
        </p:nvSpPr>
        <p:spPr>
          <a:xfrm>
            <a:off x="3323393" y="2471784"/>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1" name="Google Shape;61;p14"/>
          <p:cNvSpPr txBox="1">
            <a:spLocks noGrp="1"/>
          </p:cNvSpPr>
          <p:nvPr>
            <p:ph type="body" idx="3"/>
          </p:nvPr>
        </p:nvSpPr>
        <p:spPr>
          <a:xfrm>
            <a:off x="5909667" y="2471784"/>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2" name="Google Shape;62;p14"/>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63" name="Google Shape;63;p14"/>
          <p:cNvSpPr txBox="1">
            <a:spLocks noGrp="1"/>
          </p:cNvSpPr>
          <p:nvPr>
            <p:ph type="subTitle" idx="4"/>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64" name="Google Shape;64;p14"/>
          <p:cNvSpPr/>
          <p:nvPr/>
        </p:nvSpPr>
        <p:spPr>
          <a:xfrm>
            <a:off x="815525" y="1841949"/>
            <a:ext cx="467100" cy="467100"/>
          </a:xfrm>
          <a:prstGeom prst="ellipse">
            <a:avLst/>
          </a:prstGeom>
          <a:solidFill>
            <a:srgbClr val="046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65" name="Google Shape;65;p14"/>
          <p:cNvSpPr txBox="1"/>
          <p:nvPr/>
        </p:nvSpPr>
        <p:spPr>
          <a:xfrm>
            <a:off x="811575" y="1852625"/>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800" b="1">
                <a:solidFill>
                  <a:srgbClr val="FFFFFF"/>
                </a:solidFill>
                <a:latin typeface="Helvetica Neue"/>
                <a:ea typeface="Helvetica Neue"/>
                <a:cs typeface="Helvetica Neue"/>
                <a:sym typeface="Helvetica Neue"/>
              </a:rPr>
              <a:t>1</a:t>
            </a:r>
            <a:endParaRPr sz="1800"/>
          </a:p>
        </p:txBody>
      </p:sp>
      <p:sp>
        <p:nvSpPr>
          <p:cNvPr id="66" name="Google Shape;66;p14"/>
          <p:cNvSpPr/>
          <p:nvPr/>
        </p:nvSpPr>
        <p:spPr>
          <a:xfrm>
            <a:off x="3375583" y="1841949"/>
            <a:ext cx="467100" cy="467100"/>
          </a:xfrm>
          <a:prstGeom prst="ellipse">
            <a:avLst/>
          </a:prstGeom>
          <a:solidFill>
            <a:srgbClr val="046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67" name="Google Shape;67;p14"/>
          <p:cNvSpPr txBox="1"/>
          <p:nvPr/>
        </p:nvSpPr>
        <p:spPr>
          <a:xfrm>
            <a:off x="3371633" y="1852625"/>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FFFFFF"/>
                </a:solidFill>
                <a:latin typeface="Helvetica Neue"/>
                <a:ea typeface="Helvetica Neue"/>
                <a:cs typeface="Helvetica Neue"/>
                <a:sym typeface="Helvetica Neue"/>
              </a:rPr>
              <a:t>2</a:t>
            </a:r>
            <a:endParaRPr sz="1800"/>
          </a:p>
        </p:txBody>
      </p:sp>
      <p:sp>
        <p:nvSpPr>
          <p:cNvPr id="68" name="Google Shape;68;p14"/>
          <p:cNvSpPr/>
          <p:nvPr/>
        </p:nvSpPr>
        <p:spPr>
          <a:xfrm>
            <a:off x="5993435" y="1841949"/>
            <a:ext cx="467100" cy="467100"/>
          </a:xfrm>
          <a:prstGeom prst="ellipse">
            <a:avLst/>
          </a:prstGeom>
          <a:solidFill>
            <a:srgbClr val="046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69" name="Google Shape;69;p14"/>
          <p:cNvSpPr txBox="1"/>
          <p:nvPr/>
        </p:nvSpPr>
        <p:spPr>
          <a:xfrm>
            <a:off x="5989485" y="1852625"/>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FFFFFF"/>
                </a:solidFill>
                <a:latin typeface="Helvetica Neue"/>
                <a:ea typeface="Helvetica Neue"/>
                <a:cs typeface="Helvetica Neue"/>
                <a:sym typeface="Helvetica Neue"/>
              </a:rPr>
              <a:t>3</a:t>
            </a:r>
            <a:endParaRPr sz="180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2 Column Icons - Light">
  <p:cSld name="TITLE_AND_TWO_COLUMNS_1_2">
    <p:bg>
      <p:bgPr>
        <a:solidFill>
          <a:srgbClr val="FFFFFF"/>
        </a:solidFill>
        <a:effectLst/>
      </p:bgPr>
    </p:bg>
    <p:spTree>
      <p:nvGrpSpPr>
        <p:cNvPr id="1" name="Shape 70"/>
        <p:cNvGrpSpPr/>
        <p:nvPr/>
      </p:nvGrpSpPr>
      <p:grpSpPr>
        <a:xfrm>
          <a:off x="0" y="0"/>
          <a:ext cx="0" cy="0"/>
          <a:chOff x="0" y="0"/>
          <a:chExt cx="0" cy="0"/>
        </a:xfrm>
      </p:grpSpPr>
      <p:sp>
        <p:nvSpPr>
          <p:cNvPr id="71" name="Google Shape;71;p15"/>
          <p:cNvSpPr txBox="1">
            <a:spLocks noGrp="1"/>
          </p:cNvSpPr>
          <p:nvPr>
            <p:ph type="body" idx="1"/>
          </p:nvPr>
        </p:nvSpPr>
        <p:spPr>
          <a:xfrm>
            <a:off x="1493788" y="1694407"/>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72" name="Google Shape;72;p15"/>
          <p:cNvSpPr/>
          <p:nvPr/>
        </p:nvSpPr>
        <p:spPr>
          <a:xfrm>
            <a:off x="815525" y="1804118"/>
            <a:ext cx="611400" cy="6114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73" name="Google Shape;73;p15"/>
          <p:cNvSpPr/>
          <p:nvPr/>
        </p:nvSpPr>
        <p:spPr>
          <a:xfrm>
            <a:off x="4349050" y="1804118"/>
            <a:ext cx="611400" cy="6114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74" name="Google Shape;74;p15"/>
          <p:cNvSpPr txBox="1">
            <a:spLocks noGrp="1"/>
          </p:cNvSpPr>
          <p:nvPr>
            <p:ph type="body" idx="2"/>
          </p:nvPr>
        </p:nvSpPr>
        <p:spPr>
          <a:xfrm>
            <a:off x="5027312" y="1694407"/>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75" name="Google Shape;75;p15"/>
          <p:cNvSpPr txBox="1">
            <a:spLocks noGrp="1"/>
          </p:cNvSpPr>
          <p:nvPr>
            <p:ph type="body" idx="3"/>
          </p:nvPr>
        </p:nvSpPr>
        <p:spPr>
          <a:xfrm>
            <a:off x="1493788" y="3313631"/>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76" name="Google Shape;76;p15"/>
          <p:cNvSpPr/>
          <p:nvPr/>
        </p:nvSpPr>
        <p:spPr>
          <a:xfrm>
            <a:off x="815525" y="3427125"/>
            <a:ext cx="611400" cy="6114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77" name="Google Shape;77;p15"/>
          <p:cNvSpPr/>
          <p:nvPr/>
        </p:nvSpPr>
        <p:spPr>
          <a:xfrm>
            <a:off x="4349050" y="3427125"/>
            <a:ext cx="611400" cy="6114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78" name="Google Shape;78;p15"/>
          <p:cNvSpPr txBox="1">
            <a:spLocks noGrp="1"/>
          </p:cNvSpPr>
          <p:nvPr>
            <p:ph type="body" idx="4"/>
          </p:nvPr>
        </p:nvSpPr>
        <p:spPr>
          <a:xfrm>
            <a:off x="5027312" y="3313631"/>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79" name="Google Shape;79;p15"/>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C304A"/>
              </a:buClr>
              <a:buSzPts val="2600"/>
              <a:buNone/>
              <a:defRPr sz="2600" b="1">
                <a:solidFill>
                  <a:srgbClr val="1C304A"/>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right - 2 column icons">
  <p:cSld name="TITLE_AND_TWO_COLUMNS_1_2_1">
    <p:bg>
      <p:bgPr>
        <a:solidFill>
          <a:srgbClr val="00CFFF"/>
        </a:solidFill>
        <a:effectLst/>
      </p:bgPr>
    </p:bg>
    <p:spTree>
      <p:nvGrpSpPr>
        <p:cNvPr id="1" name="Shape 80"/>
        <p:cNvGrpSpPr/>
        <p:nvPr/>
      </p:nvGrpSpPr>
      <p:grpSpPr>
        <a:xfrm>
          <a:off x="0" y="0"/>
          <a:ext cx="0" cy="0"/>
          <a:chOff x="0" y="0"/>
          <a:chExt cx="0" cy="0"/>
        </a:xfrm>
      </p:grpSpPr>
      <p:sp>
        <p:nvSpPr>
          <p:cNvPr id="81" name="Google Shape;81;p16"/>
          <p:cNvSpPr txBox="1">
            <a:spLocks noGrp="1"/>
          </p:cNvSpPr>
          <p:nvPr>
            <p:ph type="body" idx="1"/>
          </p:nvPr>
        </p:nvSpPr>
        <p:spPr>
          <a:xfrm>
            <a:off x="1493788" y="1694407"/>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82" name="Google Shape;82;p16"/>
          <p:cNvSpPr/>
          <p:nvPr/>
        </p:nvSpPr>
        <p:spPr>
          <a:xfrm>
            <a:off x="815525" y="1804118"/>
            <a:ext cx="611400" cy="611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3" name="Google Shape;83;p16"/>
          <p:cNvSpPr/>
          <p:nvPr/>
        </p:nvSpPr>
        <p:spPr>
          <a:xfrm>
            <a:off x="4349050" y="1804118"/>
            <a:ext cx="611400" cy="611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4" name="Google Shape;84;p16"/>
          <p:cNvSpPr txBox="1">
            <a:spLocks noGrp="1"/>
          </p:cNvSpPr>
          <p:nvPr>
            <p:ph type="body" idx="2"/>
          </p:nvPr>
        </p:nvSpPr>
        <p:spPr>
          <a:xfrm>
            <a:off x="5027312" y="1694407"/>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85" name="Google Shape;85;p16"/>
          <p:cNvSpPr txBox="1">
            <a:spLocks noGrp="1"/>
          </p:cNvSpPr>
          <p:nvPr>
            <p:ph type="body" idx="3"/>
          </p:nvPr>
        </p:nvSpPr>
        <p:spPr>
          <a:xfrm>
            <a:off x="1493788" y="3313631"/>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86" name="Google Shape;86;p16"/>
          <p:cNvSpPr/>
          <p:nvPr/>
        </p:nvSpPr>
        <p:spPr>
          <a:xfrm>
            <a:off x="815525" y="3427125"/>
            <a:ext cx="611400" cy="611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7" name="Google Shape;87;p16"/>
          <p:cNvSpPr/>
          <p:nvPr/>
        </p:nvSpPr>
        <p:spPr>
          <a:xfrm>
            <a:off x="4349050" y="3427125"/>
            <a:ext cx="611400" cy="611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88" name="Google Shape;88;p16"/>
          <p:cNvSpPr txBox="1">
            <a:spLocks noGrp="1"/>
          </p:cNvSpPr>
          <p:nvPr>
            <p:ph type="body" idx="4"/>
          </p:nvPr>
        </p:nvSpPr>
        <p:spPr>
          <a:xfrm>
            <a:off x="5027312" y="3313631"/>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89" name="Google Shape;89;p16"/>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C304A"/>
              </a:buClr>
              <a:buSzPts val="2600"/>
              <a:buNone/>
              <a:defRPr sz="2600" b="1">
                <a:solidFill>
                  <a:srgbClr val="1C304A"/>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rdered List - Light">
  <p:cSld name="TITLE_AND_TWO_COLUMNS_1_2_1_1">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sldNum" idx="12"/>
          </p:nvPr>
        </p:nvSpPr>
        <p:spPr>
          <a:xfrm>
            <a:off x="8472450" y="4765389"/>
            <a:ext cx="548700" cy="261900"/>
          </a:xfrm>
          <a:prstGeom prst="rect">
            <a:avLst/>
          </a:prstGeom>
          <a:noFill/>
          <a:ln>
            <a:noFill/>
          </a:ln>
        </p:spPr>
        <p:txBody>
          <a:bodyPr spcFirstLastPara="1" wrap="square" lIns="91425" tIns="91425" rIns="91425" bIns="91425" anchor="ctr"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92" name="Google Shape;92;p17"/>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93" name="Google Shape;93;p17"/>
          <p:cNvSpPr txBox="1">
            <a:spLocks noGrp="1"/>
          </p:cNvSpPr>
          <p:nvPr>
            <p:ph type="subTitle" idx="1"/>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94" name="Google Shape;94;p17"/>
          <p:cNvSpPr/>
          <p:nvPr/>
        </p:nvSpPr>
        <p:spPr>
          <a:xfrm>
            <a:off x="829100" y="1789525"/>
            <a:ext cx="1403700" cy="2137500"/>
          </a:xfrm>
          <a:prstGeom prst="rect">
            <a:avLst/>
          </a:prstGeom>
          <a:solidFill>
            <a:srgbClr val="20202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00CFFF"/>
                </a:solidFill>
                <a:latin typeface="Helvetica Neue"/>
                <a:ea typeface="Helvetica Neue"/>
                <a:cs typeface="Helvetica Neue"/>
                <a:sym typeface="Helvetica Neue"/>
              </a:rPr>
              <a:t>1</a:t>
            </a:r>
            <a:endParaRPr sz="7200" b="1">
              <a:solidFill>
                <a:srgbClr val="00CFFF"/>
              </a:solidFill>
              <a:latin typeface="Helvetica Neue"/>
              <a:ea typeface="Helvetica Neue"/>
              <a:cs typeface="Helvetica Neue"/>
              <a:sym typeface="Helvetica Neue"/>
            </a:endParaRPr>
          </a:p>
        </p:txBody>
      </p:sp>
      <p:sp>
        <p:nvSpPr>
          <p:cNvPr id="95" name="Google Shape;95;p17"/>
          <p:cNvSpPr txBox="1">
            <a:spLocks noGrp="1"/>
          </p:cNvSpPr>
          <p:nvPr>
            <p:ph type="body" idx="2"/>
          </p:nvPr>
        </p:nvSpPr>
        <p:spPr>
          <a:xfrm>
            <a:off x="873513" y="3007750"/>
            <a:ext cx="1278900" cy="821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a:spcBef>
                <a:spcPts val="1600"/>
              </a:spcBef>
              <a:spcAft>
                <a:spcPts val="1600"/>
              </a:spcAft>
              <a:buClr>
                <a:srgbClr val="FFFFFF"/>
              </a:buClr>
              <a:buSzPts val="1200"/>
              <a:buChar char="■"/>
              <a:defRPr sz="1200">
                <a:solidFill>
                  <a:srgbClr val="FFFFFF"/>
                </a:solidFill>
              </a:defRPr>
            </a:lvl9pPr>
          </a:lstStyle>
          <a:p>
            <a:endParaRPr/>
          </a:p>
        </p:txBody>
      </p:sp>
      <p:sp>
        <p:nvSpPr>
          <p:cNvPr id="96" name="Google Shape;96;p17"/>
          <p:cNvSpPr/>
          <p:nvPr/>
        </p:nvSpPr>
        <p:spPr>
          <a:xfrm>
            <a:off x="2359300" y="1789525"/>
            <a:ext cx="1403700" cy="2137500"/>
          </a:xfrm>
          <a:prstGeom prst="rect">
            <a:avLst/>
          </a:prstGeom>
          <a:solidFill>
            <a:srgbClr val="20202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00CFFF"/>
                </a:solidFill>
                <a:latin typeface="Helvetica Neue"/>
                <a:ea typeface="Helvetica Neue"/>
                <a:cs typeface="Helvetica Neue"/>
                <a:sym typeface="Helvetica Neue"/>
              </a:rPr>
              <a:t>2</a:t>
            </a:r>
            <a:endParaRPr sz="7200" b="1">
              <a:solidFill>
                <a:srgbClr val="00CFFF"/>
              </a:solidFill>
              <a:latin typeface="Helvetica Neue"/>
              <a:ea typeface="Helvetica Neue"/>
              <a:cs typeface="Helvetica Neue"/>
              <a:sym typeface="Helvetica Neue"/>
            </a:endParaRPr>
          </a:p>
        </p:txBody>
      </p:sp>
      <p:sp>
        <p:nvSpPr>
          <p:cNvPr id="97" name="Google Shape;97;p17"/>
          <p:cNvSpPr txBox="1">
            <a:spLocks noGrp="1"/>
          </p:cNvSpPr>
          <p:nvPr>
            <p:ph type="body" idx="3"/>
          </p:nvPr>
        </p:nvSpPr>
        <p:spPr>
          <a:xfrm>
            <a:off x="2403713" y="3007750"/>
            <a:ext cx="1278900" cy="821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98" name="Google Shape;98;p17"/>
          <p:cNvSpPr/>
          <p:nvPr/>
        </p:nvSpPr>
        <p:spPr>
          <a:xfrm>
            <a:off x="3889500" y="1789525"/>
            <a:ext cx="1403700" cy="2137500"/>
          </a:xfrm>
          <a:prstGeom prst="rect">
            <a:avLst/>
          </a:prstGeom>
          <a:solidFill>
            <a:srgbClr val="20202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00CFFF"/>
                </a:solidFill>
                <a:latin typeface="Helvetica Neue"/>
                <a:ea typeface="Helvetica Neue"/>
                <a:cs typeface="Helvetica Neue"/>
                <a:sym typeface="Helvetica Neue"/>
              </a:rPr>
              <a:t>3</a:t>
            </a:r>
            <a:endParaRPr sz="7200" b="1">
              <a:solidFill>
                <a:srgbClr val="00CFFF"/>
              </a:solidFill>
              <a:latin typeface="Helvetica Neue"/>
              <a:ea typeface="Helvetica Neue"/>
              <a:cs typeface="Helvetica Neue"/>
              <a:sym typeface="Helvetica Neue"/>
            </a:endParaRPr>
          </a:p>
        </p:txBody>
      </p:sp>
      <p:sp>
        <p:nvSpPr>
          <p:cNvPr id="99" name="Google Shape;99;p17"/>
          <p:cNvSpPr txBox="1">
            <a:spLocks noGrp="1"/>
          </p:cNvSpPr>
          <p:nvPr>
            <p:ph type="body" idx="4"/>
          </p:nvPr>
        </p:nvSpPr>
        <p:spPr>
          <a:xfrm>
            <a:off x="3933913" y="3007750"/>
            <a:ext cx="1278900" cy="821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100" name="Google Shape;100;p17"/>
          <p:cNvSpPr/>
          <p:nvPr/>
        </p:nvSpPr>
        <p:spPr>
          <a:xfrm>
            <a:off x="5419700" y="1789525"/>
            <a:ext cx="1403700" cy="2137500"/>
          </a:xfrm>
          <a:prstGeom prst="rect">
            <a:avLst/>
          </a:prstGeom>
          <a:solidFill>
            <a:srgbClr val="20202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00CFFF"/>
                </a:solidFill>
                <a:latin typeface="Helvetica Neue"/>
                <a:ea typeface="Helvetica Neue"/>
                <a:cs typeface="Helvetica Neue"/>
                <a:sym typeface="Helvetica Neue"/>
              </a:rPr>
              <a:t>4</a:t>
            </a:r>
            <a:endParaRPr sz="7200" b="1">
              <a:solidFill>
                <a:srgbClr val="00CFFF"/>
              </a:solidFill>
              <a:latin typeface="Helvetica Neue"/>
              <a:ea typeface="Helvetica Neue"/>
              <a:cs typeface="Helvetica Neue"/>
              <a:sym typeface="Helvetica Neue"/>
            </a:endParaRPr>
          </a:p>
        </p:txBody>
      </p:sp>
      <p:sp>
        <p:nvSpPr>
          <p:cNvPr id="101" name="Google Shape;101;p17"/>
          <p:cNvSpPr txBox="1">
            <a:spLocks noGrp="1"/>
          </p:cNvSpPr>
          <p:nvPr>
            <p:ph type="body" idx="5"/>
          </p:nvPr>
        </p:nvSpPr>
        <p:spPr>
          <a:xfrm>
            <a:off x="5464113" y="3007750"/>
            <a:ext cx="1278900" cy="821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102" name="Google Shape;102;p17"/>
          <p:cNvSpPr/>
          <p:nvPr/>
        </p:nvSpPr>
        <p:spPr>
          <a:xfrm>
            <a:off x="6949900" y="1789525"/>
            <a:ext cx="1403700" cy="2137500"/>
          </a:xfrm>
          <a:prstGeom prst="rect">
            <a:avLst/>
          </a:prstGeom>
          <a:solidFill>
            <a:srgbClr val="20202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00CFFF"/>
                </a:solidFill>
                <a:latin typeface="Helvetica Neue"/>
                <a:ea typeface="Helvetica Neue"/>
                <a:cs typeface="Helvetica Neue"/>
                <a:sym typeface="Helvetica Neue"/>
              </a:rPr>
              <a:t>5</a:t>
            </a:r>
            <a:endParaRPr sz="7200" b="1">
              <a:solidFill>
                <a:srgbClr val="00CFFF"/>
              </a:solidFill>
              <a:latin typeface="Helvetica Neue"/>
              <a:ea typeface="Helvetica Neue"/>
              <a:cs typeface="Helvetica Neue"/>
              <a:sym typeface="Helvetica Neue"/>
            </a:endParaRPr>
          </a:p>
        </p:txBody>
      </p:sp>
      <p:sp>
        <p:nvSpPr>
          <p:cNvPr id="103" name="Google Shape;103;p17"/>
          <p:cNvSpPr txBox="1">
            <a:spLocks noGrp="1"/>
          </p:cNvSpPr>
          <p:nvPr>
            <p:ph type="body" idx="6"/>
          </p:nvPr>
        </p:nvSpPr>
        <p:spPr>
          <a:xfrm>
            <a:off x="6994313" y="3007750"/>
            <a:ext cx="1278900" cy="821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able - Light">
  <p:cSld name="CUSTOM">
    <p:spTree>
      <p:nvGrpSpPr>
        <p:cNvPr id="1" name="Shape 104"/>
        <p:cNvGrpSpPr/>
        <p:nvPr/>
      </p:nvGrpSpPr>
      <p:grpSpPr>
        <a:xfrm>
          <a:off x="0" y="0"/>
          <a:ext cx="0" cy="0"/>
          <a:chOff x="0" y="0"/>
          <a:chExt cx="0" cy="0"/>
        </a:xfrm>
      </p:grpSpPr>
      <p:sp>
        <p:nvSpPr>
          <p:cNvPr id="105" name="Google Shape;105;p18"/>
          <p:cNvSpPr txBox="1">
            <a:spLocks noGrp="1"/>
          </p:cNvSpPr>
          <p:nvPr>
            <p:ph type="subTitle" idx="1"/>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06" name="Google Shape;106;p18"/>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arge Image">
  <p:cSld name="MAIN_POINT">
    <p:bg>
      <p:bgPr>
        <a:solidFill>
          <a:srgbClr val="666666"/>
        </a:solidFill>
        <a:effectLst/>
      </p:bgPr>
    </p:bg>
    <p:spTree>
      <p:nvGrpSpPr>
        <p:cNvPr id="1" name="Shape 107"/>
        <p:cNvGrpSpPr/>
        <p:nvPr/>
      </p:nvGrpSpPr>
      <p:grpSpPr>
        <a:xfrm>
          <a:off x="0" y="0"/>
          <a:ext cx="0" cy="0"/>
          <a:chOff x="0" y="0"/>
          <a:chExt cx="0" cy="0"/>
        </a:xfrm>
      </p:grpSpPr>
      <p:pic>
        <p:nvPicPr>
          <p:cNvPr id="108" name="Google Shape;108;p19"/>
          <p:cNvPicPr preferRelativeResize="0"/>
          <p:nvPr/>
        </p:nvPicPr>
        <p:blipFill rotWithShape="1">
          <a:blip r:embed="rId2">
            <a:alphaModFix/>
          </a:blip>
          <a:srcRect l="6272" t="6909" r="11416" b="30901"/>
          <a:stretch/>
        </p:blipFill>
        <p:spPr>
          <a:xfrm>
            <a:off x="-9525" y="-39168"/>
            <a:ext cx="9162900" cy="5192100"/>
          </a:xfrm>
          <a:prstGeom prst="rect">
            <a:avLst/>
          </a:prstGeom>
          <a:noFill/>
          <a:ln>
            <a:noFill/>
          </a:ln>
        </p:spPr>
      </p:pic>
      <p:sp>
        <p:nvSpPr>
          <p:cNvPr id="109" name="Google Shape;109;p19"/>
          <p:cNvSpPr/>
          <p:nvPr/>
        </p:nvSpPr>
        <p:spPr>
          <a:xfrm>
            <a:off x="3868900" y="3578887"/>
            <a:ext cx="4891200" cy="975900"/>
          </a:xfrm>
          <a:prstGeom prst="rect">
            <a:avLst/>
          </a:prstGeom>
          <a:solidFill>
            <a:srgbClr val="00CFFF"/>
          </a:solidFill>
          <a:ln>
            <a:noFill/>
          </a:ln>
        </p:spPr>
        <p:txBody>
          <a:bodyPr spcFirstLastPara="1" wrap="square" lIns="167425" tIns="167425" rIns="167425" bIns="167425" anchor="t" anchorCtr="0">
            <a:noAutofit/>
          </a:bodyPr>
          <a:lstStyle/>
          <a:p>
            <a:pPr marL="0" marR="0" lvl="1" indent="88900" algn="l" rtl="0">
              <a:spcBef>
                <a:spcPts val="700"/>
              </a:spcBef>
              <a:spcAft>
                <a:spcPts val="0"/>
              </a:spcAft>
              <a:buNone/>
            </a:pPr>
            <a:endParaRPr sz="1700" b="0" i="1" u="none" strike="noStrike" cap="none">
              <a:solidFill>
                <a:srgbClr val="26818F"/>
              </a:solidFill>
              <a:latin typeface="Source Sans Pro"/>
              <a:ea typeface="Source Sans Pro"/>
              <a:cs typeface="Source Sans Pro"/>
              <a:sym typeface="Source Sans Pro"/>
            </a:endParaRPr>
          </a:p>
        </p:txBody>
      </p:sp>
      <p:sp>
        <p:nvSpPr>
          <p:cNvPr id="110" name="Google Shape;110;p19"/>
          <p:cNvSpPr txBox="1">
            <a:spLocks noGrp="1"/>
          </p:cNvSpPr>
          <p:nvPr>
            <p:ph type="ctrTitle"/>
          </p:nvPr>
        </p:nvSpPr>
        <p:spPr>
          <a:xfrm>
            <a:off x="4035650" y="3697025"/>
            <a:ext cx="4489800" cy="1048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C304A"/>
              </a:buClr>
              <a:buSzPts val="3600"/>
              <a:buNone/>
              <a:defRPr sz="3600" b="1">
                <a:solidFill>
                  <a:srgbClr val="1C304A"/>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Half Image - Dark">
  <p:cSld name="SECTION_TITLE_AND_DESCRIPTION_1">
    <p:spTree>
      <p:nvGrpSpPr>
        <p:cNvPr id="1" name="Shape 111"/>
        <p:cNvGrpSpPr/>
        <p:nvPr/>
      </p:nvGrpSpPr>
      <p:grpSpPr>
        <a:xfrm>
          <a:off x="0" y="0"/>
          <a:ext cx="0" cy="0"/>
          <a:chOff x="0" y="0"/>
          <a:chExt cx="0" cy="0"/>
        </a:xfrm>
      </p:grpSpPr>
      <p:pic>
        <p:nvPicPr>
          <p:cNvPr id="112" name="Google Shape;112;p20"/>
          <p:cNvPicPr preferRelativeResize="0"/>
          <p:nvPr/>
        </p:nvPicPr>
        <p:blipFill rotWithShape="1">
          <a:blip r:embed="rId2">
            <a:alphaModFix/>
          </a:blip>
          <a:srcRect l="47425" t="6909" r="11420" b="30901"/>
          <a:stretch/>
        </p:blipFill>
        <p:spPr>
          <a:xfrm>
            <a:off x="4572000" y="-42840"/>
            <a:ext cx="4619100" cy="5235000"/>
          </a:xfrm>
          <a:prstGeom prst="rect">
            <a:avLst/>
          </a:prstGeom>
          <a:noFill/>
          <a:ln>
            <a:noFill/>
          </a:ln>
        </p:spPr>
      </p:pic>
      <p:sp>
        <p:nvSpPr>
          <p:cNvPr id="113" name="Google Shape;113;p20"/>
          <p:cNvSpPr/>
          <p:nvPr/>
        </p:nvSpPr>
        <p:spPr>
          <a:xfrm>
            <a:off x="-47100" y="-11850"/>
            <a:ext cx="4619100" cy="5215800"/>
          </a:xfrm>
          <a:prstGeom prst="rect">
            <a:avLst/>
          </a:prstGeom>
          <a:solidFill>
            <a:srgbClr val="20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0"/>
          <p:cNvSpPr txBox="1">
            <a:spLocks noGrp="1"/>
          </p:cNvSpPr>
          <p:nvPr>
            <p:ph type="ctrTitle"/>
          </p:nvPr>
        </p:nvSpPr>
        <p:spPr>
          <a:xfrm>
            <a:off x="718656" y="614725"/>
            <a:ext cx="34947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CFFF"/>
              </a:buClr>
              <a:buSzPts val="2600"/>
              <a:buNone/>
              <a:defRPr sz="2600" b="1">
                <a:solidFill>
                  <a:srgbClr val="00CFFF"/>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115" name="Google Shape;115;p20"/>
          <p:cNvSpPr txBox="1">
            <a:spLocks noGrp="1"/>
          </p:cNvSpPr>
          <p:nvPr>
            <p:ph type="body" idx="1"/>
          </p:nvPr>
        </p:nvSpPr>
        <p:spPr>
          <a:xfrm>
            <a:off x="725275" y="1722025"/>
            <a:ext cx="3104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a:solidFill>
                  <a:srgbClr val="FFFFFF"/>
                </a:solidFill>
              </a:defRPr>
            </a:lvl1pPr>
            <a:lvl2pPr marL="914400" lvl="1" indent="-304800" rtl="0">
              <a:spcBef>
                <a:spcPts val="1000"/>
              </a:spcBef>
              <a:spcAft>
                <a:spcPts val="0"/>
              </a:spcAft>
              <a:buClr>
                <a:srgbClr val="FFFFFF"/>
              </a:buClr>
              <a:buSzPts val="1200"/>
              <a:buChar char="○"/>
              <a:defRPr sz="1200">
                <a:solidFill>
                  <a:srgbClr val="FFFFFF"/>
                </a:solidFill>
              </a:defRPr>
            </a:lvl2pPr>
            <a:lvl3pPr marL="1371600" lvl="2" indent="-304800" rtl="0">
              <a:spcBef>
                <a:spcPts val="1000"/>
              </a:spcBef>
              <a:spcAft>
                <a:spcPts val="0"/>
              </a:spcAft>
              <a:buClr>
                <a:srgbClr val="FFFFFF"/>
              </a:buClr>
              <a:buSzPts val="1200"/>
              <a:buChar char="■"/>
              <a:defRPr sz="1200">
                <a:solidFill>
                  <a:srgbClr val="FFFFFF"/>
                </a:solidFill>
              </a:defRPr>
            </a:lvl3pPr>
            <a:lvl4pPr marL="1828800" lvl="3" indent="-304800" rtl="0">
              <a:spcBef>
                <a:spcPts val="1000"/>
              </a:spcBef>
              <a:spcAft>
                <a:spcPts val="0"/>
              </a:spcAft>
              <a:buClr>
                <a:srgbClr val="FFFFFF"/>
              </a:buClr>
              <a:buSzPts val="1200"/>
              <a:buChar char="●"/>
              <a:defRPr sz="1200">
                <a:solidFill>
                  <a:srgbClr val="FFFFFF"/>
                </a:solidFill>
              </a:defRPr>
            </a:lvl4pPr>
            <a:lvl5pPr marL="2286000" lvl="4" indent="-304800" rtl="0">
              <a:spcBef>
                <a:spcPts val="1000"/>
              </a:spcBef>
              <a:spcAft>
                <a:spcPts val="0"/>
              </a:spcAft>
              <a:buClr>
                <a:srgbClr val="FFFFFF"/>
              </a:buClr>
              <a:buSzPts val="1200"/>
              <a:buChar char="○"/>
              <a:defRPr sz="1200">
                <a:solidFill>
                  <a:srgbClr val="FFFFFF"/>
                </a:solidFill>
              </a:defRPr>
            </a:lvl5pPr>
            <a:lvl6pPr marL="2743200" lvl="5" indent="-304800" rtl="0">
              <a:spcBef>
                <a:spcPts val="1000"/>
              </a:spcBef>
              <a:spcAft>
                <a:spcPts val="0"/>
              </a:spcAft>
              <a:buClr>
                <a:srgbClr val="FFFFFF"/>
              </a:buClr>
              <a:buSzPts val="1200"/>
              <a:buChar char="■"/>
              <a:defRPr sz="1200">
                <a:solidFill>
                  <a:srgbClr val="FFFFFF"/>
                </a:solidFill>
              </a:defRPr>
            </a:lvl6pPr>
            <a:lvl7pPr marL="3200400" lvl="6" indent="-304800" rtl="0">
              <a:spcBef>
                <a:spcPts val="1000"/>
              </a:spcBef>
              <a:spcAft>
                <a:spcPts val="0"/>
              </a:spcAft>
              <a:buClr>
                <a:srgbClr val="FFFFFF"/>
              </a:buClr>
              <a:buSzPts val="1200"/>
              <a:buChar char="●"/>
              <a:defRPr sz="1200">
                <a:solidFill>
                  <a:srgbClr val="FFFFFF"/>
                </a:solidFill>
              </a:defRPr>
            </a:lvl7pPr>
            <a:lvl8pPr marL="3657600" lvl="7" indent="-304800" rtl="0">
              <a:spcBef>
                <a:spcPts val="1000"/>
              </a:spcBef>
              <a:spcAft>
                <a:spcPts val="0"/>
              </a:spcAft>
              <a:buClr>
                <a:srgbClr val="FFFFFF"/>
              </a:buClr>
              <a:buSzPts val="1200"/>
              <a:buChar char="○"/>
              <a:defRPr sz="1200">
                <a:solidFill>
                  <a:srgbClr val="FFFFFF"/>
                </a:solidFill>
              </a:defRPr>
            </a:lvl8pPr>
            <a:lvl9pPr marL="4114800" lvl="8" indent="-304800" rtl="0">
              <a:spcBef>
                <a:spcPts val="1000"/>
              </a:spcBef>
              <a:spcAft>
                <a:spcPts val="1000"/>
              </a:spcAft>
              <a:buClr>
                <a:srgbClr val="FFFFFF"/>
              </a:buClr>
              <a:buSzPts val="1200"/>
              <a:buChar char="■"/>
              <a:defRPr sz="1200">
                <a:solidFill>
                  <a:srgbClr val="FFFFFF"/>
                </a:solidFill>
              </a:defRPr>
            </a:lvl9pPr>
          </a:lstStyle>
          <a:p>
            <a:endParaRPr/>
          </a:p>
        </p:txBody>
      </p:sp>
      <p:sp>
        <p:nvSpPr>
          <p:cNvPr id="116" name="Google Shape;116;p20"/>
          <p:cNvSpPr txBox="1">
            <a:spLocks noGrp="1"/>
          </p:cNvSpPr>
          <p:nvPr>
            <p:ph type="subTitle" idx="2"/>
          </p:nvPr>
        </p:nvSpPr>
        <p:spPr>
          <a:xfrm>
            <a:off x="718649" y="292250"/>
            <a:ext cx="35463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Light" type="secHead">
  <p:cSld name="SECTION_HEADER">
    <p:bg>
      <p:bgPr>
        <a:solidFill>
          <a:srgbClr val="FFFFFF"/>
        </a:solidFill>
        <a:effectLst/>
      </p:bgPr>
    </p:bg>
    <p:spTree>
      <p:nvGrpSpPr>
        <p:cNvPr id="1" name="Shape 12"/>
        <p:cNvGrpSpPr/>
        <p:nvPr/>
      </p:nvGrpSpPr>
      <p:grpSpPr>
        <a:xfrm>
          <a:off x="0" y="0"/>
          <a:ext cx="0" cy="0"/>
          <a:chOff x="0" y="0"/>
          <a:chExt cx="0" cy="0"/>
        </a:xfrm>
      </p:grpSpPr>
      <p:sp>
        <p:nvSpPr>
          <p:cNvPr id="13" name="Google Shape;13;p3"/>
          <p:cNvSpPr txBox="1">
            <a:spLocks noGrp="1"/>
          </p:cNvSpPr>
          <p:nvPr>
            <p:ph type="ctrTitle"/>
          </p:nvPr>
        </p:nvSpPr>
        <p:spPr>
          <a:xfrm>
            <a:off x="712840" y="536231"/>
            <a:ext cx="7386600" cy="925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C304A"/>
              </a:buClr>
              <a:buSzPts val="5000"/>
              <a:buNone/>
              <a:defRPr sz="5000" b="1">
                <a:solidFill>
                  <a:srgbClr val="1C304A"/>
                </a:solidFill>
              </a:defRPr>
            </a:lvl1pPr>
            <a:lvl2pPr lvl="1" algn="ctr" rtl="0">
              <a:spcBef>
                <a:spcPts val="0"/>
              </a:spcBef>
              <a:spcAft>
                <a:spcPts val="0"/>
              </a:spcAft>
              <a:buClr>
                <a:srgbClr val="1C304A"/>
              </a:buClr>
              <a:buSzPts val="5000"/>
              <a:buNone/>
              <a:defRPr sz="5000">
                <a:solidFill>
                  <a:srgbClr val="1C304A"/>
                </a:solidFill>
              </a:defRPr>
            </a:lvl2pPr>
            <a:lvl3pPr lvl="2" algn="ctr" rtl="0">
              <a:spcBef>
                <a:spcPts val="0"/>
              </a:spcBef>
              <a:spcAft>
                <a:spcPts val="0"/>
              </a:spcAft>
              <a:buClr>
                <a:srgbClr val="1C304A"/>
              </a:buClr>
              <a:buSzPts val="5000"/>
              <a:buNone/>
              <a:defRPr sz="5000">
                <a:solidFill>
                  <a:srgbClr val="1C304A"/>
                </a:solidFill>
              </a:defRPr>
            </a:lvl3pPr>
            <a:lvl4pPr lvl="3" algn="ctr" rtl="0">
              <a:spcBef>
                <a:spcPts val="0"/>
              </a:spcBef>
              <a:spcAft>
                <a:spcPts val="0"/>
              </a:spcAft>
              <a:buClr>
                <a:srgbClr val="1C304A"/>
              </a:buClr>
              <a:buSzPts val="5000"/>
              <a:buNone/>
              <a:defRPr sz="5000">
                <a:solidFill>
                  <a:srgbClr val="1C304A"/>
                </a:solidFill>
              </a:defRPr>
            </a:lvl4pPr>
            <a:lvl5pPr lvl="4" algn="ctr" rtl="0">
              <a:spcBef>
                <a:spcPts val="0"/>
              </a:spcBef>
              <a:spcAft>
                <a:spcPts val="0"/>
              </a:spcAft>
              <a:buClr>
                <a:srgbClr val="1C304A"/>
              </a:buClr>
              <a:buSzPts val="5000"/>
              <a:buNone/>
              <a:defRPr sz="5000">
                <a:solidFill>
                  <a:srgbClr val="1C304A"/>
                </a:solidFill>
              </a:defRPr>
            </a:lvl5pPr>
            <a:lvl6pPr lvl="5" algn="ctr" rtl="0">
              <a:spcBef>
                <a:spcPts val="0"/>
              </a:spcBef>
              <a:spcAft>
                <a:spcPts val="0"/>
              </a:spcAft>
              <a:buClr>
                <a:srgbClr val="1C304A"/>
              </a:buClr>
              <a:buSzPts val="5000"/>
              <a:buNone/>
              <a:defRPr sz="5000">
                <a:solidFill>
                  <a:srgbClr val="1C304A"/>
                </a:solidFill>
              </a:defRPr>
            </a:lvl6pPr>
            <a:lvl7pPr lvl="6" algn="ctr" rtl="0">
              <a:spcBef>
                <a:spcPts val="0"/>
              </a:spcBef>
              <a:spcAft>
                <a:spcPts val="0"/>
              </a:spcAft>
              <a:buClr>
                <a:srgbClr val="1C304A"/>
              </a:buClr>
              <a:buSzPts val="5000"/>
              <a:buNone/>
              <a:defRPr sz="5000">
                <a:solidFill>
                  <a:srgbClr val="1C304A"/>
                </a:solidFill>
              </a:defRPr>
            </a:lvl7pPr>
            <a:lvl8pPr lvl="7" algn="ctr" rtl="0">
              <a:spcBef>
                <a:spcPts val="0"/>
              </a:spcBef>
              <a:spcAft>
                <a:spcPts val="0"/>
              </a:spcAft>
              <a:buClr>
                <a:srgbClr val="1C304A"/>
              </a:buClr>
              <a:buSzPts val="5000"/>
              <a:buNone/>
              <a:defRPr sz="5000">
                <a:solidFill>
                  <a:srgbClr val="1C304A"/>
                </a:solidFill>
              </a:defRPr>
            </a:lvl8pPr>
            <a:lvl9pPr lvl="8" algn="ctr" rtl="0">
              <a:spcBef>
                <a:spcPts val="0"/>
              </a:spcBef>
              <a:spcAft>
                <a:spcPts val="0"/>
              </a:spcAft>
              <a:buClr>
                <a:srgbClr val="1C304A"/>
              </a:buClr>
              <a:buSzPts val="5000"/>
              <a:buNone/>
              <a:defRPr sz="5000">
                <a:solidFill>
                  <a:srgbClr val="1C304A"/>
                </a:solidFill>
              </a:defRPr>
            </a:lvl9pPr>
          </a:lstStyle>
          <a:p>
            <a:endParaRPr/>
          </a:p>
        </p:txBody>
      </p:sp>
      <p:sp>
        <p:nvSpPr>
          <p:cNvPr id="14" name="Google Shape;14;p3"/>
          <p:cNvSpPr txBox="1">
            <a:spLocks noGrp="1"/>
          </p:cNvSpPr>
          <p:nvPr>
            <p:ph type="subTitle" idx="1"/>
          </p:nvPr>
        </p:nvSpPr>
        <p:spPr>
          <a:xfrm>
            <a:off x="729681" y="2287534"/>
            <a:ext cx="43893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C304A"/>
              </a:buClr>
              <a:buSzPts val="1400"/>
              <a:buNone/>
              <a:defRPr sz="1400">
                <a:solidFill>
                  <a:srgbClr val="1C304A"/>
                </a:solidFill>
              </a:defRPr>
            </a:lvl1pPr>
            <a:lvl2pPr lvl="1" rtl="0">
              <a:lnSpc>
                <a:spcPct val="100000"/>
              </a:lnSpc>
              <a:spcBef>
                <a:spcPts val="0"/>
              </a:spcBef>
              <a:spcAft>
                <a:spcPts val="0"/>
              </a:spcAft>
              <a:buClr>
                <a:srgbClr val="1C304A"/>
              </a:buClr>
              <a:buSzPts val="1600"/>
              <a:buNone/>
              <a:defRPr>
                <a:solidFill>
                  <a:srgbClr val="1C304A"/>
                </a:solidFill>
              </a:defRPr>
            </a:lvl2pPr>
            <a:lvl3pPr lvl="2" rtl="0">
              <a:lnSpc>
                <a:spcPct val="100000"/>
              </a:lnSpc>
              <a:spcBef>
                <a:spcPts val="0"/>
              </a:spcBef>
              <a:spcAft>
                <a:spcPts val="0"/>
              </a:spcAft>
              <a:buClr>
                <a:srgbClr val="1C304A"/>
              </a:buClr>
              <a:buSzPts val="1600"/>
              <a:buNone/>
              <a:defRPr>
                <a:solidFill>
                  <a:srgbClr val="1C304A"/>
                </a:solidFill>
              </a:defRPr>
            </a:lvl3pPr>
            <a:lvl4pPr lvl="3" rtl="0">
              <a:lnSpc>
                <a:spcPct val="100000"/>
              </a:lnSpc>
              <a:spcBef>
                <a:spcPts val="0"/>
              </a:spcBef>
              <a:spcAft>
                <a:spcPts val="0"/>
              </a:spcAft>
              <a:buClr>
                <a:srgbClr val="1C304A"/>
              </a:buClr>
              <a:buSzPts val="1400"/>
              <a:buNone/>
              <a:defRPr>
                <a:solidFill>
                  <a:srgbClr val="1C304A"/>
                </a:solidFill>
              </a:defRPr>
            </a:lvl4pPr>
            <a:lvl5pPr lvl="4" rtl="0">
              <a:lnSpc>
                <a:spcPct val="100000"/>
              </a:lnSpc>
              <a:spcBef>
                <a:spcPts val="0"/>
              </a:spcBef>
              <a:spcAft>
                <a:spcPts val="0"/>
              </a:spcAft>
              <a:buClr>
                <a:srgbClr val="1C304A"/>
              </a:buClr>
              <a:buSzPts val="1200"/>
              <a:buNone/>
              <a:defRPr>
                <a:solidFill>
                  <a:srgbClr val="1C304A"/>
                </a:solidFill>
              </a:defRPr>
            </a:lvl5pPr>
            <a:lvl6pPr lvl="5" rtl="0">
              <a:lnSpc>
                <a:spcPct val="100000"/>
              </a:lnSpc>
              <a:spcBef>
                <a:spcPts val="0"/>
              </a:spcBef>
              <a:spcAft>
                <a:spcPts val="0"/>
              </a:spcAft>
              <a:buClr>
                <a:srgbClr val="1C304A"/>
              </a:buClr>
              <a:buSzPts val="1000"/>
              <a:buNone/>
              <a:defRPr>
                <a:solidFill>
                  <a:srgbClr val="1C304A"/>
                </a:solidFill>
              </a:defRPr>
            </a:lvl6pPr>
            <a:lvl7pPr lvl="6" rtl="0">
              <a:lnSpc>
                <a:spcPct val="100000"/>
              </a:lnSpc>
              <a:spcBef>
                <a:spcPts val="0"/>
              </a:spcBef>
              <a:spcAft>
                <a:spcPts val="0"/>
              </a:spcAft>
              <a:buClr>
                <a:srgbClr val="1C304A"/>
              </a:buClr>
              <a:buSzPts val="1000"/>
              <a:buNone/>
              <a:defRPr>
                <a:solidFill>
                  <a:srgbClr val="1C304A"/>
                </a:solidFill>
              </a:defRPr>
            </a:lvl7pPr>
            <a:lvl8pPr lvl="7" rtl="0">
              <a:lnSpc>
                <a:spcPct val="100000"/>
              </a:lnSpc>
              <a:spcBef>
                <a:spcPts val="0"/>
              </a:spcBef>
              <a:spcAft>
                <a:spcPts val="0"/>
              </a:spcAft>
              <a:buClr>
                <a:srgbClr val="1C304A"/>
              </a:buClr>
              <a:buSzPts val="1000"/>
              <a:buNone/>
              <a:defRPr>
                <a:solidFill>
                  <a:srgbClr val="1C304A"/>
                </a:solidFill>
              </a:defRPr>
            </a:lvl8pPr>
            <a:lvl9pPr lvl="8" rtl="0">
              <a:lnSpc>
                <a:spcPct val="100000"/>
              </a:lnSpc>
              <a:spcBef>
                <a:spcPts val="0"/>
              </a:spcBef>
              <a:spcAft>
                <a:spcPts val="0"/>
              </a:spcAft>
              <a:buClr>
                <a:srgbClr val="1C304A"/>
              </a:buClr>
              <a:buSzPts val="1000"/>
              <a:buNone/>
              <a:defRPr>
                <a:solidFill>
                  <a:srgbClr val="1C304A"/>
                </a:solidFill>
              </a:defRPr>
            </a:lvl9pPr>
          </a:lstStyle>
          <a:p>
            <a:endParaRPr/>
          </a:p>
        </p:txBody>
      </p:sp>
      <p:sp>
        <p:nvSpPr>
          <p:cNvPr id="15" name="Google Shape;15;p3"/>
          <p:cNvSpPr txBox="1">
            <a:spLocks noGrp="1"/>
          </p:cNvSpPr>
          <p:nvPr>
            <p:ph type="subTitle" idx="2"/>
          </p:nvPr>
        </p:nvSpPr>
        <p:spPr>
          <a:xfrm>
            <a:off x="825500" y="4444055"/>
            <a:ext cx="2736000" cy="261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800">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Half Image - Light">
  <p:cSld name="SECTION_TITLE_AND_DESCRIPTION_1_2">
    <p:spTree>
      <p:nvGrpSpPr>
        <p:cNvPr id="1" name="Shape 117"/>
        <p:cNvGrpSpPr/>
        <p:nvPr/>
      </p:nvGrpSpPr>
      <p:grpSpPr>
        <a:xfrm>
          <a:off x="0" y="0"/>
          <a:ext cx="0" cy="0"/>
          <a:chOff x="0" y="0"/>
          <a:chExt cx="0" cy="0"/>
        </a:xfrm>
      </p:grpSpPr>
      <p:sp>
        <p:nvSpPr>
          <p:cNvPr id="118" name="Google Shape;118;p21"/>
          <p:cNvSpPr/>
          <p:nvPr/>
        </p:nvSpPr>
        <p:spPr>
          <a:xfrm>
            <a:off x="4572000" y="-11850"/>
            <a:ext cx="4619100" cy="5215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1"/>
          <p:cNvSpPr txBox="1">
            <a:spLocks noGrp="1"/>
          </p:cNvSpPr>
          <p:nvPr>
            <p:ph type="ctrTitle"/>
          </p:nvPr>
        </p:nvSpPr>
        <p:spPr>
          <a:xfrm>
            <a:off x="718656" y="614725"/>
            <a:ext cx="34947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120" name="Google Shape;120;p21"/>
          <p:cNvSpPr txBox="1">
            <a:spLocks noGrp="1"/>
          </p:cNvSpPr>
          <p:nvPr>
            <p:ph type="body" idx="1"/>
          </p:nvPr>
        </p:nvSpPr>
        <p:spPr>
          <a:xfrm>
            <a:off x="725275" y="1722025"/>
            <a:ext cx="3104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000"/>
              </a:spcBef>
              <a:spcAft>
                <a:spcPts val="0"/>
              </a:spcAft>
              <a:buSzPts val="1200"/>
              <a:buChar char="○"/>
              <a:defRPr sz="1200"/>
            </a:lvl2pPr>
            <a:lvl3pPr marL="1371600" lvl="2" indent="-304800" rtl="0">
              <a:spcBef>
                <a:spcPts val="1000"/>
              </a:spcBef>
              <a:spcAft>
                <a:spcPts val="0"/>
              </a:spcAft>
              <a:buSzPts val="1200"/>
              <a:buChar char="■"/>
              <a:defRPr sz="1200"/>
            </a:lvl3pPr>
            <a:lvl4pPr marL="1828800" lvl="3" indent="-304800" rtl="0">
              <a:spcBef>
                <a:spcPts val="1000"/>
              </a:spcBef>
              <a:spcAft>
                <a:spcPts val="0"/>
              </a:spcAft>
              <a:buSzPts val="1200"/>
              <a:buChar char="●"/>
              <a:defRPr sz="1200"/>
            </a:lvl4pPr>
            <a:lvl5pPr marL="2286000" lvl="4" indent="-304800" rtl="0">
              <a:spcBef>
                <a:spcPts val="1000"/>
              </a:spcBef>
              <a:spcAft>
                <a:spcPts val="0"/>
              </a:spcAft>
              <a:buSzPts val="1200"/>
              <a:buChar char="○"/>
              <a:defRPr sz="1200"/>
            </a:lvl5pPr>
            <a:lvl6pPr marL="2743200" lvl="5" indent="-304800" rtl="0">
              <a:spcBef>
                <a:spcPts val="1000"/>
              </a:spcBef>
              <a:spcAft>
                <a:spcPts val="0"/>
              </a:spcAft>
              <a:buSzPts val="1200"/>
              <a:buChar char="■"/>
              <a:defRPr sz="1200"/>
            </a:lvl6pPr>
            <a:lvl7pPr marL="3200400" lvl="6" indent="-304800" rtl="0">
              <a:spcBef>
                <a:spcPts val="1000"/>
              </a:spcBef>
              <a:spcAft>
                <a:spcPts val="0"/>
              </a:spcAft>
              <a:buSzPts val="1200"/>
              <a:buChar char="●"/>
              <a:defRPr sz="1200"/>
            </a:lvl7pPr>
            <a:lvl8pPr marL="3657600" lvl="7" indent="-304800" rtl="0">
              <a:spcBef>
                <a:spcPts val="1000"/>
              </a:spcBef>
              <a:spcAft>
                <a:spcPts val="0"/>
              </a:spcAft>
              <a:buSzPts val="1200"/>
              <a:buChar char="○"/>
              <a:defRPr sz="1200"/>
            </a:lvl8pPr>
            <a:lvl9pPr marL="4114800" lvl="8" indent="-304800" rtl="0">
              <a:spcBef>
                <a:spcPts val="1000"/>
              </a:spcBef>
              <a:spcAft>
                <a:spcPts val="1000"/>
              </a:spcAft>
              <a:buSzPts val="1200"/>
              <a:buChar char="■"/>
              <a:defRPr sz="1200"/>
            </a:lvl9pPr>
          </a:lstStyle>
          <a:p>
            <a:endParaRPr/>
          </a:p>
        </p:txBody>
      </p:sp>
      <p:sp>
        <p:nvSpPr>
          <p:cNvPr id="121" name="Google Shape;121;p21"/>
          <p:cNvSpPr txBox="1">
            <a:spLocks noGrp="1"/>
          </p:cNvSpPr>
          <p:nvPr>
            <p:ph type="subTitle" idx="2"/>
          </p:nvPr>
        </p:nvSpPr>
        <p:spPr>
          <a:xfrm>
            <a:off x="718649" y="292250"/>
            <a:ext cx="35463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losing - Thanks - Dark">
  <p:cSld name="SECTION_TITLE_AND_DESCRIPTION_1_1">
    <p:bg>
      <p:bgPr>
        <a:solidFill>
          <a:srgbClr val="202020"/>
        </a:solidFill>
        <a:effectLst/>
      </p:bgPr>
    </p:bg>
    <p:spTree>
      <p:nvGrpSpPr>
        <p:cNvPr id="1" name="Shape 122"/>
        <p:cNvGrpSpPr/>
        <p:nvPr/>
      </p:nvGrpSpPr>
      <p:grpSpPr>
        <a:xfrm>
          <a:off x="0" y="0"/>
          <a:ext cx="0" cy="0"/>
          <a:chOff x="0" y="0"/>
          <a:chExt cx="0" cy="0"/>
        </a:xfrm>
      </p:grpSpPr>
      <p:sp>
        <p:nvSpPr>
          <p:cNvPr id="123" name="Google Shape;123;p22"/>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CFFF"/>
              </a:buClr>
              <a:buSzPts val="6000"/>
              <a:buNone/>
              <a:defRPr sz="6000" b="1">
                <a:solidFill>
                  <a:srgbClr val="00CFFF"/>
                </a:solidFill>
              </a:defRPr>
            </a:lvl1pPr>
            <a:lvl2pPr lvl="1" algn="ctr" rtl="0">
              <a:spcBef>
                <a:spcPts val="0"/>
              </a:spcBef>
              <a:spcAft>
                <a:spcPts val="0"/>
              </a:spcAft>
              <a:buClr>
                <a:srgbClr val="1C304A"/>
              </a:buClr>
              <a:buSzPts val="6000"/>
              <a:buNone/>
              <a:defRPr sz="6000">
                <a:solidFill>
                  <a:srgbClr val="1C304A"/>
                </a:solidFill>
              </a:defRPr>
            </a:lvl2pPr>
            <a:lvl3pPr lvl="2" algn="ctr" rtl="0">
              <a:spcBef>
                <a:spcPts val="0"/>
              </a:spcBef>
              <a:spcAft>
                <a:spcPts val="0"/>
              </a:spcAft>
              <a:buClr>
                <a:srgbClr val="1C304A"/>
              </a:buClr>
              <a:buSzPts val="6000"/>
              <a:buNone/>
              <a:defRPr sz="6000">
                <a:solidFill>
                  <a:srgbClr val="1C304A"/>
                </a:solidFill>
              </a:defRPr>
            </a:lvl3pPr>
            <a:lvl4pPr lvl="3" algn="ctr" rtl="0">
              <a:spcBef>
                <a:spcPts val="0"/>
              </a:spcBef>
              <a:spcAft>
                <a:spcPts val="0"/>
              </a:spcAft>
              <a:buClr>
                <a:srgbClr val="1C304A"/>
              </a:buClr>
              <a:buSzPts val="6000"/>
              <a:buNone/>
              <a:defRPr sz="6000">
                <a:solidFill>
                  <a:srgbClr val="1C304A"/>
                </a:solidFill>
              </a:defRPr>
            </a:lvl4pPr>
            <a:lvl5pPr lvl="4" algn="ctr" rtl="0">
              <a:spcBef>
                <a:spcPts val="0"/>
              </a:spcBef>
              <a:spcAft>
                <a:spcPts val="0"/>
              </a:spcAft>
              <a:buClr>
                <a:srgbClr val="1C304A"/>
              </a:buClr>
              <a:buSzPts val="6000"/>
              <a:buNone/>
              <a:defRPr sz="6000">
                <a:solidFill>
                  <a:srgbClr val="1C304A"/>
                </a:solidFill>
              </a:defRPr>
            </a:lvl5pPr>
            <a:lvl6pPr lvl="5" algn="ctr" rtl="0">
              <a:spcBef>
                <a:spcPts val="0"/>
              </a:spcBef>
              <a:spcAft>
                <a:spcPts val="0"/>
              </a:spcAft>
              <a:buClr>
                <a:srgbClr val="1C304A"/>
              </a:buClr>
              <a:buSzPts val="6000"/>
              <a:buNone/>
              <a:defRPr sz="6000">
                <a:solidFill>
                  <a:srgbClr val="1C304A"/>
                </a:solidFill>
              </a:defRPr>
            </a:lvl6pPr>
            <a:lvl7pPr lvl="6" algn="ctr" rtl="0">
              <a:spcBef>
                <a:spcPts val="0"/>
              </a:spcBef>
              <a:spcAft>
                <a:spcPts val="0"/>
              </a:spcAft>
              <a:buClr>
                <a:srgbClr val="1C304A"/>
              </a:buClr>
              <a:buSzPts val="6000"/>
              <a:buNone/>
              <a:defRPr sz="6000">
                <a:solidFill>
                  <a:srgbClr val="1C304A"/>
                </a:solidFill>
              </a:defRPr>
            </a:lvl7pPr>
            <a:lvl8pPr lvl="7" algn="ctr" rtl="0">
              <a:spcBef>
                <a:spcPts val="0"/>
              </a:spcBef>
              <a:spcAft>
                <a:spcPts val="0"/>
              </a:spcAft>
              <a:buClr>
                <a:srgbClr val="1C304A"/>
              </a:buClr>
              <a:buSzPts val="6000"/>
              <a:buNone/>
              <a:defRPr sz="6000">
                <a:solidFill>
                  <a:srgbClr val="1C304A"/>
                </a:solidFill>
              </a:defRPr>
            </a:lvl8pPr>
            <a:lvl9pPr lvl="8" algn="ctr" rtl="0">
              <a:spcBef>
                <a:spcPts val="0"/>
              </a:spcBef>
              <a:spcAft>
                <a:spcPts val="0"/>
              </a:spcAft>
              <a:buClr>
                <a:srgbClr val="1C304A"/>
              </a:buClr>
              <a:buSzPts val="6000"/>
              <a:buNone/>
              <a:defRPr sz="6000">
                <a:solidFill>
                  <a:srgbClr val="1C304A"/>
                </a:solidFill>
              </a:defRPr>
            </a:lvl9pPr>
          </a:lstStyle>
          <a:p>
            <a:endParaRPr/>
          </a:p>
        </p:txBody>
      </p:sp>
      <p:sp>
        <p:nvSpPr>
          <p:cNvPr id="124" name="Google Shape;124;p22"/>
          <p:cNvSpPr txBox="1">
            <a:spLocks noGrp="1"/>
          </p:cNvSpPr>
          <p:nvPr>
            <p:ph type="body" idx="1"/>
          </p:nvPr>
        </p:nvSpPr>
        <p:spPr>
          <a:xfrm>
            <a:off x="737118" y="3585136"/>
            <a:ext cx="2258100" cy="13326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Clr>
                <a:srgbClr val="FFFFFF"/>
              </a:buClr>
              <a:buSzPts val="1000"/>
              <a:buChar char="●"/>
              <a:defRPr sz="1000">
                <a:solidFill>
                  <a:srgbClr val="FFFFFF"/>
                </a:solidFill>
              </a:defRPr>
            </a:lvl1pPr>
            <a:lvl2pPr marL="914400" lvl="1" indent="-292100" rtl="0">
              <a:spcBef>
                <a:spcPts val="1600"/>
              </a:spcBef>
              <a:spcAft>
                <a:spcPts val="0"/>
              </a:spcAft>
              <a:buClr>
                <a:srgbClr val="FFFFFF"/>
              </a:buClr>
              <a:buSzPts val="1000"/>
              <a:buChar char="○"/>
              <a:defRPr sz="1000">
                <a:solidFill>
                  <a:srgbClr val="FFFFFF"/>
                </a:solidFill>
              </a:defRPr>
            </a:lvl2pPr>
            <a:lvl3pPr marL="1371600" lvl="2" indent="-292100" rtl="0">
              <a:spcBef>
                <a:spcPts val="1600"/>
              </a:spcBef>
              <a:spcAft>
                <a:spcPts val="0"/>
              </a:spcAft>
              <a:buClr>
                <a:srgbClr val="FFFFFF"/>
              </a:buClr>
              <a:buSzPts val="1000"/>
              <a:buChar char="■"/>
              <a:defRPr sz="1000">
                <a:solidFill>
                  <a:srgbClr val="FFFFFF"/>
                </a:solidFill>
              </a:defRPr>
            </a:lvl3pPr>
            <a:lvl4pPr marL="1828800" lvl="3" indent="-292100" rtl="0">
              <a:spcBef>
                <a:spcPts val="1600"/>
              </a:spcBef>
              <a:spcAft>
                <a:spcPts val="0"/>
              </a:spcAft>
              <a:buClr>
                <a:srgbClr val="FFFFFF"/>
              </a:buClr>
              <a:buSzPts val="1000"/>
              <a:buChar char="●"/>
              <a:defRPr sz="1000">
                <a:solidFill>
                  <a:srgbClr val="FFFFFF"/>
                </a:solidFill>
              </a:defRPr>
            </a:lvl4pPr>
            <a:lvl5pPr marL="2286000" lvl="4" indent="-304800" rtl="0">
              <a:spcBef>
                <a:spcPts val="1600"/>
              </a:spcBef>
              <a:spcAft>
                <a:spcPts val="0"/>
              </a:spcAft>
              <a:buClr>
                <a:srgbClr val="FFFFFF"/>
              </a:buClr>
              <a:buSzPts val="1200"/>
              <a:buChar char="○"/>
              <a:defRPr>
                <a:solidFill>
                  <a:srgbClr val="FFFFFF"/>
                </a:solidFill>
              </a:defRPr>
            </a:lvl5pPr>
            <a:lvl6pPr marL="2743200" lvl="5" indent="-292100" rtl="0">
              <a:spcBef>
                <a:spcPts val="1600"/>
              </a:spcBef>
              <a:spcAft>
                <a:spcPts val="0"/>
              </a:spcAft>
              <a:buClr>
                <a:srgbClr val="FFFFFF"/>
              </a:buClr>
              <a:buSzPts val="1000"/>
              <a:buChar char="■"/>
              <a:defRPr sz="1000">
                <a:solidFill>
                  <a:srgbClr val="FFFFFF"/>
                </a:solidFill>
              </a:defRPr>
            </a:lvl6pPr>
            <a:lvl7pPr marL="3200400" lvl="6" indent="-292100" rtl="0">
              <a:spcBef>
                <a:spcPts val="1600"/>
              </a:spcBef>
              <a:spcAft>
                <a:spcPts val="0"/>
              </a:spcAft>
              <a:buClr>
                <a:srgbClr val="FFFFFF"/>
              </a:buClr>
              <a:buSzPts val="1000"/>
              <a:buChar char="●"/>
              <a:defRPr sz="1000">
                <a:solidFill>
                  <a:srgbClr val="FFFFFF"/>
                </a:solidFill>
              </a:defRPr>
            </a:lvl7pPr>
            <a:lvl8pPr marL="3657600" lvl="7" indent="-292100" rtl="0">
              <a:spcBef>
                <a:spcPts val="1600"/>
              </a:spcBef>
              <a:spcAft>
                <a:spcPts val="0"/>
              </a:spcAft>
              <a:buClr>
                <a:srgbClr val="FFFFFF"/>
              </a:buClr>
              <a:buSzPts val="1000"/>
              <a:buChar char="○"/>
              <a:defRPr sz="1000">
                <a:solidFill>
                  <a:srgbClr val="FFFFFF"/>
                </a:solidFill>
              </a:defRPr>
            </a:lvl8pPr>
            <a:lvl9pPr marL="4114800" lvl="8" indent="-292100" rtl="0">
              <a:spcBef>
                <a:spcPts val="1600"/>
              </a:spcBef>
              <a:spcAft>
                <a:spcPts val="1600"/>
              </a:spcAft>
              <a:buClr>
                <a:srgbClr val="FFFFFF"/>
              </a:buClr>
              <a:buSzPts val="1000"/>
              <a:buChar char="■"/>
              <a:defRPr sz="1000">
                <a:solidFill>
                  <a:srgbClr val="FFFFFF"/>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ustom Layout 1">
  <p:cSld name="CUSTOM_1">
    <p:spTree>
      <p:nvGrpSpPr>
        <p:cNvPr id="1" name="Shape 125"/>
        <p:cNvGrpSpPr/>
        <p:nvPr/>
      </p:nvGrpSpPr>
      <p:grpSpPr>
        <a:xfrm>
          <a:off x="0" y="0"/>
          <a:ext cx="0" cy="0"/>
          <a:chOff x="0" y="0"/>
          <a:chExt cx="0" cy="0"/>
        </a:xfrm>
      </p:grpSpPr>
      <p:sp>
        <p:nvSpPr>
          <p:cNvPr id="126" name="Google Shape;126;p23"/>
          <p:cNvSpPr txBox="1"/>
          <p:nvPr/>
        </p:nvSpPr>
        <p:spPr>
          <a:xfrm>
            <a:off x="712850" y="441800"/>
            <a:ext cx="7704900" cy="844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800" b="1">
                <a:solidFill>
                  <a:srgbClr val="046B99"/>
                </a:solidFill>
                <a:latin typeface="Helvetica Neue"/>
                <a:ea typeface="Helvetica Neue"/>
                <a:cs typeface="Helvetica Neue"/>
                <a:sym typeface="Helvetica Neue"/>
              </a:rPr>
              <a:t>Icons to use in presentations</a:t>
            </a:r>
            <a:endParaRPr sz="2800" b="1">
              <a:solidFill>
                <a:srgbClr val="046B99"/>
              </a:solidFill>
              <a:latin typeface="Helvetica Neue"/>
              <a:ea typeface="Helvetica Neue"/>
              <a:cs typeface="Helvetica Neue"/>
              <a:sym typeface="Helvetica Neue"/>
            </a:endParaRPr>
          </a:p>
          <a:p>
            <a:pPr marL="0" lvl="0" indent="0" algn="l" rtl="0">
              <a:spcBef>
                <a:spcPts val="0"/>
              </a:spcBef>
              <a:spcAft>
                <a:spcPts val="0"/>
              </a:spcAft>
              <a:buNone/>
            </a:pPr>
            <a:r>
              <a:rPr lang="en" sz="1800" b="0">
                <a:solidFill>
                  <a:srgbClr val="1C304A"/>
                </a:solidFill>
                <a:latin typeface="Helvetica Neue"/>
                <a:ea typeface="Helvetica Neue"/>
                <a:cs typeface="Helvetica Neue"/>
                <a:sym typeface="Helvetica Neue"/>
              </a:rPr>
              <a:t>Copy </a:t>
            </a:r>
            <a:r>
              <a:rPr lang="en" sz="1800">
                <a:solidFill>
                  <a:srgbClr val="1C304A"/>
                </a:solidFill>
                <a:latin typeface="Helvetica Neue"/>
                <a:ea typeface="Helvetica Neue"/>
                <a:cs typeface="Helvetica Neue"/>
                <a:sym typeface="Helvetica Neue"/>
              </a:rPr>
              <a:t>icons </a:t>
            </a:r>
            <a:r>
              <a:rPr lang="en" sz="1800" b="0">
                <a:solidFill>
                  <a:srgbClr val="1C304A"/>
                </a:solidFill>
                <a:latin typeface="Helvetica Neue"/>
                <a:ea typeface="Helvetica Neue"/>
                <a:cs typeface="Helvetica Neue"/>
                <a:sym typeface="Helvetica Neue"/>
              </a:rPr>
              <a:t>from the master </a:t>
            </a:r>
            <a:r>
              <a:rPr lang="en" sz="1800">
                <a:solidFill>
                  <a:srgbClr val="1C304A"/>
                </a:solidFill>
                <a:latin typeface="Helvetica Neue"/>
                <a:ea typeface="Helvetica Neue"/>
                <a:cs typeface="Helvetica Neue"/>
                <a:sym typeface="Helvetica Neue"/>
              </a:rPr>
              <a:t>slide</a:t>
            </a:r>
            <a:r>
              <a:rPr lang="en" sz="1800" b="0">
                <a:solidFill>
                  <a:srgbClr val="1C304A"/>
                </a:solidFill>
                <a:latin typeface="Helvetica Neue"/>
                <a:ea typeface="Helvetica Neue"/>
                <a:cs typeface="Helvetica Neue"/>
                <a:sym typeface="Helvetica Neue"/>
              </a:rPr>
              <a:t> </a:t>
            </a:r>
            <a:r>
              <a:rPr lang="en" sz="1800">
                <a:solidFill>
                  <a:srgbClr val="1C304A"/>
                </a:solidFill>
                <a:latin typeface="Helvetica Neue"/>
                <a:ea typeface="Helvetica Neue"/>
                <a:cs typeface="Helvetica Neue"/>
                <a:sym typeface="Helvetica Neue"/>
              </a:rPr>
              <a:t>for use in your presentation </a:t>
            </a:r>
            <a:br>
              <a:rPr lang="en" sz="1800">
                <a:solidFill>
                  <a:srgbClr val="1C304A"/>
                </a:solidFill>
                <a:latin typeface="Helvetica Neue"/>
                <a:ea typeface="Helvetica Neue"/>
                <a:cs typeface="Helvetica Neue"/>
                <a:sym typeface="Helvetica Neue"/>
              </a:rPr>
            </a:br>
            <a:r>
              <a:rPr lang="en" sz="1800">
                <a:solidFill>
                  <a:srgbClr val="1C304A"/>
                </a:solidFill>
                <a:latin typeface="Helvetica Neue"/>
                <a:ea typeface="Helvetica Neue"/>
                <a:cs typeface="Helvetica Neue"/>
                <a:sym typeface="Helvetica Neue"/>
              </a:rPr>
              <a:t>(Slide&gt;Edit master) </a:t>
            </a:r>
            <a:endParaRPr sz="1800" b="0">
              <a:solidFill>
                <a:srgbClr val="1C304A"/>
              </a:solidFill>
              <a:latin typeface="Helvetica Neue"/>
              <a:ea typeface="Helvetica Neue"/>
              <a:cs typeface="Helvetica Neue"/>
              <a:sym typeface="Helvetica Neue"/>
            </a:endParaRPr>
          </a:p>
        </p:txBody>
      </p:sp>
      <p:pic>
        <p:nvPicPr>
          <p:cNvPr id="127" name="Google Shape;127;p23" descr="thin-0001_compose_write_pencil_new.png"/>
          <p:cNvPicPr preferRelativeResize="0"/>
          <p:nvPr/>
        </p:nvPicPr>
        <p:blipFill>
          <a:blip r:embed="rId2">
            <a:alphaModFix/>
          </a:blip>
          <a:stretch>
            <a:fillRect/>
          </a:stretch>
        </p:blipFill>
        <p:spPr>
          <a:xfrm>
            <a:off x="832613" y="1637008"/>
            <a:ext cx="498701" cy="498697"/>
          </a:xfrm>
          <a:prstGeom prst="rect">
            <a:avLst/>
          </a:prstGeom>
          <a:noFill/>
          <a:ln>
            <a:noFill/>
          </a:ln>
        </p:spPr>
      </p:pic>
      <p:pic>
        <p:nvPicPr>
          <p:cNvPr id="128" name="Google Shape;128;p23" descr="thin-0019_mobile_iphone.png"/>
          <p:cNvPicPr preferRelativeResize="0"/>
          <p:nvPr/>
        </p:nvPicPr>
        <p:blipFill>
          <a:blip r:embed="rId3">
            <a:alphaModFix/>
          </a:blip>
          <a:stretch>
            <a:fillRect/>
          </a:stretch>
        </p:blipFill>
        <p:spPr>
          <a:xfrm>
            <a:off x="1716772" y="1643745"/>
            <a:ext cx="571184" cy="571179"/>
          </a:xfrm>
          <a:prstGeom prst="rect">
            <a:avLst/>
          </a:prstGeom>
          <a:noFill/>
          <a:ln>
            <a:noFill/>
          </a:ln>
        </p:spPr>
      </p:pic>
      <p:pic>
        <p:nvPicPr>
          <p:cNvPr id="129" name="Google Shape;129;p23" descr="thin-0020_ipad_reading_mobile.png"/>
          <p:cNvPicPr preferRelativeResize="0"/>
          <p:nvPr/>
        </p:nvPicPr>
        <p:blipFill>
          <a:blip r:embed="rId4">
            <a:alphaModFix/>
          </a:blip>
          <a:stretch>
            <a:fillRect/>
          </a:stretch>
        </p:blipFill>
        <p:spPr>
          <a:xfrm>
            <a:off x="2495492" y="1643755"/>
            <a:ext cx="595156" cy="595153"/>
          </a:xfrm>
          <a:prstGeom prst="rect">
            <a:avLst/>
          </a:prstGeom>
          <a:noFill/>
          <a:ln>
            <a:noFill/>
          </a:ln>
        </p:spPr>
      </p:pic>
      <p:pic>
        <p:nvPicPr>
          <p:cNvPr id="130" name="Google Shape;130;p23" descr="thin-0021_calendar_month_day_planner.png"/>
          <p:cNvPicPr preferRelativeResize="0"/>
          <p:nvPr/>
        </p:nvPicPr>
        <p:blipFill>
          <a:blip r:embed="rId5">
            <a:alphaModFix/>
          </a:blip>
          <a:stretch>
            <a:fillRect/>
          </a:stretch>
        </p:blipFill>
        <p:spPr>
          <a:xfrm>
            <a:off x="5860041" y="2383961"/>
            <a:ext cx="595156" cy="595153"/>
          </a:xfrm>
          <a:prstGeom prst="rect">
            <a:avLst/>
          </a:prstGeom>
          <a:noFill/>
          <a:ln>
            <a:noFill/>
          </a:ln>
        </p:spPr>
      </p:pic>
      <p:pic>
        <p:nvPicPr>
          <p:cNvPr id="131" name="Google Shape;131;p23" descr="thin-0027_stopwatch_timer_running_time.png"/>
          <p:cNvPicPr preferRelativeResize="0"/>
          <p:nvPr/>
        </p:nvPicPr>
        <p:blipFill>
          <a:blip r:embed="rId6">
            <a:alphaModFix/>
          </a:blip>
          <a:stretch>
            <a:fillRect/>
          </a:stretch>
        </p:blipFill>
        <p:spPr>
          <a:xfrm>
            <a:off x="6753851" y="2383961"/>
            <a:ext cx="595156" cy="595153"/>
          </a:xfrm>
          <a:prstGeom prst="rect">
            <a:avLst/>
          </a:prstGeom>
          <a:noFill/>
          <a:ln>
            <a:noFill/>
          </a:ln>
        </p:spPr>
      </p:pic>
      <p:pic>
        <p:nvPicPr>
          <p:cNvPr id="132" name="Google Shape;132;p23" descr="thin-0032_flag.png"/>
          <p:cNvPicPr preferRelativeResize="0"/>
          <p:nvPr/>
        </p:nvPicPr>
        <p:blipFill>
          <a:blip r:embed="rId7">
            <a:alphaModFix/>
          </a:blip>
          <a:stretch>
            <a:fillRect/>
          </a:stretch>
        </p:blipFill>
        <p:spPr>
          <a:xfrm>
            <a:off x="7647668" y="2409073"/>
            <a:ext cx="595156" cy="595153"/>
          </a:xfrm>
          <a:prstGeom prst="rect">
            <a:avLst/>
          </a:prstGeom>
          <a:noFill/>
          <a:ln>
            <a:noFill/>
          </a:ln>
        </p:spPr>
      </p:pic>
      <p:pic>
        <p:nvPicPr>
          <p:cNvPr id="133" name="Google Shape;133;p23" descr="thin-0033_search_find_zoom.png"/>
          <p:cNvPicPr preferRelativeResize="0"/>
          <p:nvPr/>
        </p:nvPicPr>
        <p:blipFill>
          <a:blip r:embed="rId8">
            <a:alphaModFix/>
          </a:blip>
          <a:stretch>
            <a:fillRect/>
          </a:stretch>
        </p:blipFill>
        <p:spPr>
          <a:xfrm>
            <a:off x="7687363" y="1692950"/>
            <a:ext cx="595156" cy="595153"/>
          </a:xfrm>
          <a:prstGeom prst="rect">
            <a:avLst/>
          </a:prstGeom>
          <a:noFill/>
          <a:ln>
            <a:noFill/>
          </a:ln>
        </p:spPr>
      </p:pic>
      <p:pic>
        <p:nvPicPr>
          <p:cNvPr id="134" name="Google Shape;134;p23" descr="thin-0042_attachment.png"/>
          <p:cNvPicPr preferRelativeResize="0"/>
          <p:nvPr/>
        </p:nvPicPr>
        <p:blipFill>
          <a:blip r:embed="rId9">
            <a:alphaModFix/>
          </a:blip>
          <a:stretch>
            <a:fillRect/>
          </a:stretch>
        </p:blipFill>
        <p:spPr>
          <a:xfrm>
            <a:off x="6768100" y="1631769"/>
            <a:ext cx="595156" cy="595153"/>
          </a:xfrm>
          <a:prstGeom prst="rect">
            <a:avLst/>
          </a:prstGeom>
          <a:noFill/>
          <a:ln>
            <a:noFill/>
          </a:ln>
        </p:spPr>
      </p:pic>
      <p:pic>
        <p:nvPicPr>
          <p:cNvPr id="135" name="Google Shape;135;p23" descr="thin-0052_settings_gears_preferences_gearbox.png"/>
          <p:cNvPicPr preferRelativeResize="0"/>
          <p:nvPr/>
        </p:nvPicPr>
        <p:blipFill>
          <a:blip r:embed="rId10">
            <a:alphaModFix/>
          </a:blip>
          <a:stretch>
            <a:fillRect/>
          </a:stretch>
        </p:blipFill>
        <p:spPr>
          <a:xfrm>
            <a:off x="6052860" y="1679996"/>
            <a:ext cx="595156" cy="595153"/>
          </a:xfrm>
          <a:prstGeom prst="rect">
            <a:avLst/>
          </a:prstGeom>
          <a:noFill/>
          <a:ln>
            <a:noFill/>
          </a:ln>
        </p:spPr>
      </p:pic>
      <p:pic>
        <p:nvPicPr>
          <p:cNvPr id="136" name="Google Shape;136;p23" descr="thin-0055_settings_tools_configuration_preferences.png"/>
          <p:cNvPicPr preferRelativeResize="0"/>
          <p:nvPr/>
        </p:nvPicPr>
        <p:blipFill>
          <a:blip r:embed="rId11">
            <a:alphaModFix/>
          </a:blip>
          <a:stretch>
            <a:fillRect/>
          </a:stretch>
        </p:blipFill>
        <p:spPr>
          <a:xfrm>
            <a:off x="5414033" y="1631769"/>
            <a:ext cx="595156" cy="595153"/>
          </a:xfrm>
          <a:prstGeom prst="rect">
            <a:avLst/>
          </a:prstGeom>
          <a:noFill/>
          <a:ln>
            <a:noFill/>
          </a:ln>
        </p:spPr>
      </p:pic>
      <p:pic>
        <p:nvPicPr>
          <p:cNvPr id="137" name="Google Shape;137;p23" descr="thin-0070_paper_role.png"/>
          <p:cNvPicPr preferRelativeResize="0"/>
          <p:nvPr/>
        </p:nvPicPr>
        <p:blipFill>
          <a:blip r:embed="rId12">
            <a:alphaModFix/>
          </a:blip>
          <a:stretch>
            <a:fillRect/>
          </a:stretch>
        </p:blipFill>
        <p:spPr>
          <a:xfrm>
            <a:off x="4718901" y="1631769"/>
            <a:ext cx="595156" cy="595153"/>
          </a:xfrm>
          <a:prstGeom prst="rect">
            <a:avLst/>
          </a:prstGeom>
          <a:noFill/>
          <a:ln>
            <a:noFill/>
          </a:ln>
        </p:spPr>
      </p:pic>
      <p:pic>
        <p:nvPicPr>
          <p:cNvPr id="138" name="Google Shape;138;p23" descr="thin-0100_to_do_list_reminder_done.png"/>
          <p:cNvPicPr preferRelativeResize="0"/>
          <p:nvPr/>
        </p:nvPicPr>
        <p:blipFill>
          <a:blip r:embed="rId13">
            <a:alphaModFix/>
          </a:blip>
          <a:stretch>
            <a:fillRect/>
          </a:stretch>
        </p:blipFill>
        <p:spPr>
          <a:xfrm>
            <a:off x="3957875" y="1583542"/>
            <a:ext cx="595156" cy="595153"/>
          </a:xfrm>
          <a:prstGeom prst="rect">
            <a:avLst/>
          </a:prstGeom>
          <a:noFill/>
          <a:ln>
            <a:noFill/>
          </a:ln>
        </p:spPr>
      </p:pic>
      <p:pic>
        <p:nvPicPr>
          <p:cNvPr id="139" name="Google Shape;139;p23" descr="thin-0128_upload_load_share.png"/>
          <p:cNvPicPr preferRelativeResize="0"/>
          <p:nvPr/>
        </p:nvPicPr>
        <p:blipFill>
          <a:blip r:embed="rId14">
            <a:alphaModFix/>
          </a:blip>
          <a:stretch>
            <a:fillRect/>
          </a:stretch>
        </p:blipFill>
        <p:spPr>
          <a:xfrm>
            <a:off x="3253382" y="1566900"/>
            <a:ext cx="595156" cy="595153"/>
          </a:xfrm>
          <a:prstGeom prst="rect">
            <a:avLst/>
          </a:prstGeom>
          <a:noFill/>
          <a:ln>
            <a:noFill/>
          </a:ln>
        </p:spPr>
      </p:pic>
      <p:pic>
        <p:nvPicPr>
          <p:cNvPr id="140" name="Google Shape;140;p23" descr="thin-0143_rotate_clockwise.png"/>
          <p:cNvPicPr preferRelativeResize="0"/>
          <p:nvPr/>
        </p:nvPicPr>
        <p:blipFill>
          <a:blip r:embed="rId15">
            <a:alphaModFix/>
          </a:blip>
          <a:stretch>
            <a:fillRect/>
          </a:stretch>
        </p:blipFill>
        <p:spPr>
          <a:xfrm>
            <a:off x="5075362" y="2434212"/>
            <a:ext cx="544895" cy="544891"/>
          </a:xfrm>
          <a:prstGeom prst="rect">
            <a:avLst/>
          </a:prstGeom>
          <a:noFill/>
          <a:ln>
            <a:noFill/>
          </a:ln>
        </p:spPr>
      </p:pic>
      <p:pic>
        <p:nvPicPr>
          <p:cNvPr id="141" name="Google Shape;141;p23" descr="thin-0153_delete_exit_remove_close.png"/>
          <p:cNvPicPr preferRelativeResize="0"/>
          <p:nvPr/>
        </p:nvPicPr>
        <p:blipFill>
          <a:blip r:embed="rId16">
            <a:alphaModFix/>
          </a:blip>
          <a:stretch>
            <a:fillRect/>
          </a:stretch>
        </p:blipFill>
        <p:spPr>
          <a:xfrm>
            <a:off x="5073022" y="3166648"/>
            <a:ext cx="595155" cy="573770"/>
          </a:xfrm>
          <a:prstGeom prst="rect">
            <a:avLst/>
          </a:prstGeom>
          <a:noFill/>
          <a:ln>
            <a:noFill/>
          </a:ln>
        </p:spPr>
      </p:pic>
      <p:pic>
        <p:nvPicPr>
          <p:cNvPr id="142" name="Google Shape;142;p23" descr="thin-0154_ok_successful_check.png"/>
          <p:cNvPicPr preferRelativeResize="0"/>
          <p:nvPr/>
        </p:nvPicPr>
        <p:blipFill>
          <a:blip r:embed="rId17">
            <a:alphaModFix/>
          </a:blip>
          <a:stretch>
            <a:fillRect/>
          </a:stretch>
        </p:blipFill>
        <p:spPr>
          <a:xfrm>
            <a:off x="5886138" y="3185345"/>
            <a:ext cx="595155" cy="573770"/>
          </a:xfrm>
          <a:prstGeom prst="rect">
            <a:avLst/>
          </a:prstGeom>
          <a:noFill/>
          <a:ln>
            <a:noFill/>
          </a:ln>
        </p:spPr>
      </p:pic>
      <p:pic>
        <p:nvPicPr>
          <p:cNvPr id="143" name="Google Shape;143;p23" descr="thin-0207_list_checkbox_todo_done.png"/>
          <p:cNvPicPr preferRelativeResize="0"/>
          <p:nvPr/>
        </p:nvPicPr>
        <p:blipFill>
          <a:blip r:embed="rId18">
            <a:alphaModFix/>
          </a:blip>
          <a:stretch>
            <a:fillRect/>
          </a:stretch>
        </p:blipFill>
        <p:spPr>
          <a:xfrm>
            <a:off x="6768100" y="3198478"/>
            <a:ext cx="595155" cy="573770"/>
          </a:xfrm>
          <a:prstGeom prst="rect">
            <a:avLst/>
          </a:prstGeom>
          <a:noFill/>
          <a:ln>
            <a:noFill/>
          </a:ln>
        </p:spPr>
      </p:pic>
      <p:pic>
        <p:nvPicPr>
          <p:cNvPr id="144" name="Google Shape;144;p23" descr="thin-0281_chat_message_discussion_bubble_reply_conversation.png"/>
          <p:cNvPicPr preferRelativeResize="0"/>
          <p:nvPr/>
        </p:nvPicPr>
        <p:blipFill>
          <a:blip r:embed="rId19">
            <a:alphaModFix/>
          </a:blip>
          <a:stretch>
            <a:fillRect/>
          </a:stretch>
        </p:blipFill>
        <p:spPr>
          <a:xfrm>
            <a:off x="7687363" y="3248923"/>
            <a:ext cx="595155" cy="573770"/>
          </a:xfrm>
          <a:prstGeom prst="rect">
            <a:avLst/>
          </a:prstGeom>
          <a:noFill/>
          <a:ln>
            <a:noFill/>
          </a:ln>
        </p:spPr>
      </p:pic>
      <p:pic>
        <p:nvPicPr>
          <p:cNvPr id="145" name="Google Shape;145;p23" descr="thin-0310_support_help_talk_call.png"/>
          <p:cNvPicPr preferRelativeResize="0"/>
          <p:nvPr/>
        </p:nvPicPr>
        <p:blipFill>
          <a:blip r:embed="rId20">
            <a:alphaModFix/>
          </a:blip>
          <a:stretch>
            <a:fillRect/>
          </a:stretch>
        </p:blipFill>
        <p:spPr>
          <a:xfrm>
            <a:off x="3439815" y="3179144"/>
            <a:ext cx="595155" cy="573770"/>
          </a:xfrm>
          <a:prstGeom prst="rect">
            <a:avLst/>
          </a:prstGeom>
          <a:noFill/>
          <a:ln>
            <a:noFill/>
          </a:ln>
        </p:spPr>
      </p:pic>
      <p:pic>
        <p:nvPicPr>
          <p:cNvPr id="146" name="Google Shape;146;p23" descr="thin-0358_database_raid.png"/>
          <p:cNvPicPr preferRelativeResize="0"/>
          <p:nvPr/>
        </p:nvPicPr>
        <p:blipFill>
          <a:blip r:embed="rId21">
            <a:alphaModFix/>
          </a:blip>
          <a:stretch>
            <a:fillRect/>
          </a:stretch>
        </p:blipFill>
        <p:spPr>
          <a:xfrm>
            <a:off x="5025101" y="3927978"/>
            <a:ext cx="595155" cy="573770"/>
          </a:xfrm>
          <a:prstGeom prst="rect">
            <a:avLst/>
          </a:prstGeom>
          <a:noFill/>
          <a:ln>
            <a:noFill/>
          </a:ln>
        </p:spPr>
      </p:pic>
      <p:pic>
        <p:nvPicPr>
          <p:cNvPr id="147" name="Google Shape;147;p23" descr="thin-0383_graph_columns_growth_statistics.png"/>
          <p:cNvPicPr preferRelativeResize="0"/>
          <p:nvPr/>
        </p:nvPicPr>
        <p:blipFill>
          <a:blip r:embed="rId22">
            <a:alphaModFix/>
          </a:blip>
          <a:stretch>
            <a:fillRect/>
          </a:stretch>
        </p:blipFill>
        <p:spPr>
          <a:xfrm>
            <a:off x="3398723" y="3970150"/>
            <a:ext cx="595155" cy="573770"/>
          </a:xfrm>
          <a:prstGeom prst="rect">
            <a:avLst/>
          </a:prstGeom>
          <a:noFill/>
          <a:ln>
            <a:noFill/>
          </a:ln>
        </p:spPr>
      </p:pic>
      <p:pic>
        <p:nvPicPr>
          <p:cNvPr id="148" name="Google Shape;148;p23" descr="thin-0384_graph_columns_drop_statistics.png"/>
          <p:cNvPicPr preferRelativeResize="0"/>
          <p:nvPr/>
        </p:nvPicPr>
        <p:blipFill>
          <a:blip r:embed="rId23">
            <a:alphaModFix/>
          </a:blip>
          <a:stretch>
            <a:fillRect/>
          </a:stretch>
        </p:blipFill>
        <p:spPr>
          <a:xfrm>
            <a:off x="4221438" y="3944292"/>
            <a:ext cx="595155" cy="573770"/>
          </a:xfrm>
          <a:prstGeom prst="rect">
            <a:avLst/>
          </a:prstGeom>
          <a:noFill/>
          <a:ln>
            <a:noFill/>
          </a:ln>
        </p:spPr>
      </p:pic>
      <p:pic>
        <p:nvPicPr>
          <p:cNvPr id="149" name="Google Shape;149;p23" descr="thin-0550_attention_error_alert_caution.png"/>
          <p:cNvPicPr preferRelativeResize="0"/>
          <p:nvPr/>
        </p:nvPicPr>
        <p:blipFill>
          <a:blip r:embed="rId24">
            <a:alphaModFix/>
          </a:blip>
          <a:stretch>
            <a:fillRect/>
          </a:stretch>
        </p:blipFill>
        <p:spPr>
          <a:xfrm>
            <a:off x="2597763" y="3912345"/>
            <a:ext cx="595155" cy="573770"/>
          </a:xfrm>
          <a:prstGeom prst="rect">
            <a:avLst/>
          </a:prstGeom>
          <a:noFill/>
          <a:ln>
            <a:noFill/>
          </a:ln>
        </p:spPr>
      </p:pic>
      <p:pic>
        <p:nvPicPr>
          <p:cNvPr id="150" name="Google Shape;150;p23" descr="thin-0661_like_thumb_up_vote.png"/>
          <p:cNvPicPr preferRelativeResize="0"/>
          <p:nvPr/>
        </p:nvPicPr>
        <p:blipFill>
          <a:blip r:embed="rId25">
            <a:alphaModFix/>
          </a:blip>
          <a:stretch>
            <a:fillRect/>
          </a:stretch>
        </p:blipFill>
        <p:spPr>
          <a:xfrm>
            <a:off x="755526" y="3856336"/>
            <a:ext cx="595155" cy="573770"/>
          </a:xfrm>
          <a:prstGeom prst="rect">
            <a:avLst/>
          </a:prstGeom>
          <a:noFill/>
          <a:ln>
            <a:noFill/>
          </a:ln>
        </p:spPr>
      </p:pic>
      <p:pic>
        <p:nvPicPr>
          <p:cNvPr id="151" name="Google Shape;151;p23" descr="thin-0662_dislike_thumb_down_vote.png"/>
          <p:cNvPicPr preferRelativeResize="0"/>
          <p:nvPr/>
        </p:nvPicPr>
        <p:blipFill>
          <a:blip r:embed="rId26">
            <a:alphaModFix/>
          </a:blip>
          <a:stretch>
            <a:fillRect/>
          </a:stretch>
        </p:blipFill>
        <p:spPr>
          <a:xfrm>
            <a:off x="1727542" y="3912345"/>
            <a:ext cx="595155" cy="573770"/>
          </a:xfrm>
          <a:prstGeom prst="rect">
            <a:avLst/>
          </a:prstGeom>
          <a:noFill/>
          <a:ln>
            <a:noFill/>
          </a:ln>
        </p:spPr>
      </p:pic>
      <p:pic>
        <p:nvPicPr>
          <p:cNvPr id="152" name="Google Shape;152;p23" descr="thin-0699_user_profile_avatar_man_male.png"/>
          <p:cNvPicPr preferRelativeResize="0"/>
          <p:nvPr/>
        </p:nvPicPr>
        <p:blipFill>
          <a:blip r:embed="rId27">
            <a:alphaModFix/>
          </a:blip>
          <a:stretch>
            <a:fillRect/>
          </a:stretch>
        </p:blipFill>
        <p:spPr>
          <a:xfrm>
            <a:off x="2597763" y="3179133"/>
            <a:ext cx="595155" cy="573770"/>
          </a:xfrm>
          <a:prstGeom prst="rect">
            <a:avLst/>
          </a:prstGeom>
          <a:noFill/>
          <a:ln>
            <a:noFill/>
          </a:ln>
        </p:spPr>
      </p:pic>
      <p:pic>
        <p:nvPicPr>
          <p:cNvPr id="153" name="Google Shape;153;p23" descr="thin-0700_user_profile_avatar_woman_female.png"/>
          <p:cNvPicPr preferRelativeResize="0"/>
          <p:nvPr/>
        </p:nvPicPr>
        <p:blipFill>
          <a:blip r:embed="rId28">
            <a:alphaModFix/>
          </a:blip>
          <a:stretch>
            <a:fillRect/>
          </a:stretch>
        </p:blipFill>
        <p:spPr>
          <a:xfrm>
            <a:off x="1716772" y="3179133"/>
            <a:ext cx="595155" cy="573770"/>
          </a:xfrm>
          <a:prstGeom prst="rect">
            <a:avLst/>
          </a:prstGeom>
          <a:noFill/>
          <a:ln>
            <a:noFill/>
          </a:ln>
        </p:spPr>
      </p:pic>
      <p:pic>
        <p:nvPicPr>
          <p:cNvPr id="154" name="Google Shape;154;p23" descr="thin-0704_users_profile_group_couple_man_woman.png"/>
          <p:cNvPicPr preferRelativeResize="0"/>
          <p:nvPr/>
        </p:nvPicPr>
        <p:blipFill>
          <a:blip r:embed="rId29">
            <a:alphaModFix/>
          </a:blip>
          <a:stretch>
            <a:fillRect/>
          </a:stretch>
        </p:blipFill>
        <p:spPr>
          <a:xfrm>
            <a:off x="784379" y="3179133"/>
            <a:ext cx="595155" cy="573770"/>
          </a:xfrm>
          <a:prstGeom prst="rect">
            <a:avLst/>
          </a:prstGeom>
          <a:noFill/>
          <a:ln>
            <a:noFill/>
          </a:ln>
        </p:spPr>
      </p:pic>
      <p:pic>
        <p:nvPicPr>
          <p:cNvPr id="155" name="Google Shape;155;p23" descr="thin-0709_user_profile_avatar_man_male.png"/>
          <p:cNvPicPr preferRelativeResize="0"/>
          <p:nvPr/>
        </p:nvPicPr>
        <p:blipFill>
          <a:blip r:embed="rId30">
            <a:alphaModFix/>
          </a:blip>
          <a:stretch>
            <a:fillRect/>
          </a:stretch>
        </p:blipFill>
        <p:spPr>
          <a:xfrm>
            <a:off x="3362720" y="2383962"/>
            <a:ext cx="595155" cy="573770"/>
          </a:xfrm>
          <a:prstGeom prst="rect">
            <a:avLst/>
          </a:prstGeom>
          <a:noFill/>
          <a:ln>
            <a:noFill/>
          </a:ln>
        </p:spPr>
      </p:pic>
      <p:pic>
        <p:nvPicPr>
          <p:cNvPr id="156" name="Google Shape;156;p23" descr="thin-0710_business_tie_user_profile_avatar_man_male.png"/>
          <p:cNvPicPr preferRelativeResize="0"/>
          <p:nvPr/>
        </p:nvPicPr>
        <p:blipFill>
          <a:blip r:embed="rId31">
            <a:alphaModFix/>
          </a:blip>
          <a:stretch>
            <a:fillRect/>
          </a:stretch>
        </p:blipFill>
        <p:spPr>
          <a:xfrm>
            <a:off x="2597763" y="2383962"/>
            <a:ext cx="595155" cy="573770"/>
          </a:xfrm>
          <a:prstGeom prst="rect">
            <a:avLst/>
          </a:prstGeom>
          <a:noFill/>
          <a:ln>
            <a:noFill/>
          </a:ln>
        </p:spPr>
      </p:pic>
      <p:pic>
        <p:nvPicPr>
          <p:cNvPr id="157" name="Google Shape;157;p23" descr="thin-0711_young_boy_user_profile_avatar_man_male.png"/>
          <p:cNvPicPr preferRelativeResize="0"/>
          <p:nvPr/>
        </p:nvPicPr>
        <p:blipFill>
          <a:blip r:embed="rId32">
            <a:alphaModFix/>
          </a:blip>
          <a:stretch>
            <a:fillRect/>
          </a:stretch>
        </p:blipFill>
        <p:spPr>
          <a:xfrm>
            <a:off x="1710910" y="2383962"/>
            <a:ext cx="595155" cy="573770"/>
          </a:xfrm>
          <a:prstGeom prst="rect">
            <a:avLst/>
          </a:prstGeom>
          <a:noFill/>
          <a:ln>
            <a:noFill/>
          </a:ln>
        </p:spPr>
      </p:pic>
      <p:pic>
        <p:nvPicPr>
          <p:cNvPr id="158" name="Google Shape;158;p23" descr="thin-0712_user_profile_avatar_girl_woman_female.png"/>
          <p:cNvPicPr preferRelativeResize="0"/>
          <p:nvPr/>
        </p:nvPicPr>
        <p:blipFill>
          <a:blip r:embed="rId33">
            <a:alphaModFix/>
          </a:blip>
          <a:stretch>
            <a:fillRect/>
          </a:stretch>
        </p:blipFill>
        <p:spPr>
          <a:xfrm>
            <a:off x="784379" y="2301278"/>
            <a:ext cx="595155" cy="573770"/>
          </a:xfrm>
          <a:prstGeom prst="rect">
            <a:avLst/>
          </a:prstGeom>
          <a:noFill/>
          <a:ln>
            <a:noFill/>
          </a:ln>
        </p:spPr>
      </p:pic>
      <p:pic>
        <p:nvPicPr>
          <p:cNvPr id="159" name="Google Shape;159;p23"/>
          <p:cNvPicPr preferRelativeResize="0"/>
          <p:nvPr/>
        </p:nvPicPr>
        <p:blipFill>
          <a:blip r:embed="rId34">
            <a:alphaModFix/>
          </a:blip>
          <a:stretch>
            <a:fillRect/>
          </a:stretch>
        </p:blipFill>
        <p:spPr>
          <a:xfrm>
            <a:off x="5845136" y="3971900"/>
            <a:ext cx="691905" cy="691900"/>
          </a:xfrm>
          <a:prstGeom prst="rect">
            <a:avLst/>
          </a:prstGeom>
          <a:noFill/>
          <a:ln>
            <a:noFill/>
          </a:ln>
        </p:spPr>
      </p:pic>
      <p:pic>
        <p:nvPicPr>
          <p:cNvPr id="160" name="Google Shape;160;p23" descr="thin-0766_weather_snow_flake_winter.png"/>
          <p:cNvPicPr preferRelativeResize="0"/>
          <p:nvPr/>
        </p:nvPicPr>
        <p:blipFill>
          <a:blip r:embed="rId35">
            <a:alphaModFix/>
          </a:blip>
          <a:stretch>
            <a:fillRect/>
          </a:stretch>
        </p:blipFill>
        <p:spPr>
          <a:xfrm>
            <a:off x="4257589" y="3242016"/>
            <a:ext cx="595155" cy="595151"/>
          </a:xfrm>
          <a:prstGeom prst="rect">
            <a:avLst/>
          </a:prstGeom>
          <a:noFill/>
          <a:ln>
            <a:noFill/>
          </a:ln>
        </p:spPr>
      </p:pic>
      <p:pic>
        <p:nvPicPr>
          <p:cNvPr id="161" name="Google Shape;161;p23" descr="thin-0719_group_users_circle.png"/>
          <p:cNvPicPr preferRelativeResize="0"/>
          <p:nvPr/>
        </p:nvPicPr>
        <p:blipFill>
          <a:blip r:embed="rId36">
            <a:alphaModFix/>
          </a:blip>
          <a:stretch>
            <a:fillRect/>
          </a:stretch>
        </p:blipFill>
        <p:spPr>
          <a:xfrm>
            <a:off x="4240422" y="2367637"/>
            <a:ext cx="595155" cy="595151"/>
          </a:xfrm>
          <a:prstGeom prst="rect">
            <a:avLst/>
          </a:prstGeom>
          <a:noFill/>
          <a:ln>
            <a:noFill/>
          </a:ln>
        </p:spPr>
      </p:pic>
      <p:pic>
        <p:nvPicPr>
          <p:cNvPr id="162" name="Google Shape;162;p23" descr="thin-0632_security_lock.png"/>
          <p:cNvPicPr preferRelativeResize="0"/>
          <p:nvPr/>
        </p:nvPicPr>
        <p:blipFill>
          <a:blip r:embed="rId37">
            <a:alphaModFix/>
          </a:blip>
          <a:stretch>
            <a:fillRect/>
          </a:stretch>
        </p:blipFill>
        <p:spPr>
          <a:xfrm>
            <a:off x="7687363" y="3992557"/>
            <a:ext cx="595155" cy="595151"/>
          </a:xfrm>
          <a:prstGeom prst="rect">
            <a:avLst/>
          </a:prstGeom>
          <a:noFill/>
          <a:ln>
            <a:noFill/>
          </a:ln>
        </p:spPr>
      </p:pic>
      <p:pic>
        <p:nvPicPr>
          <p:cNvPr id="163" name="Google Shape;163;p23" descr="thin-0540_map_path_navigation_location_treasure_hunt.png"/>
          <p:cNvPicPr preferRelativeResize="0"/>
          <p:nvPr/>
        </p:nvPicPr>
        <p:blipFill>
          <a:blip r:embed="rId38">
            <a:alphaModFix/>
          </a:blip>
          <a:stretch>
            <a:fillRect/>
          </a:stretch>
        </p:blipFill>
        <p:spPr>
          <a:xfrm>
            <a:off x="6730621" y="3971900"/>
            <a:ext cx="595155" cy="595151"/>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Dark" type="title">
  <p:cSld name="TITLE">
    <p:bg>
      <p:bgPr>
        <a:solidFill>
          <a:srgbClr val="202020"/>
        </a:solidFill>
        <a:effectLst/>
      </p:bgPr>
    </p:bg>
    <p:spTree>
      <p:nvGrpSpPr>
        <p:cNvPr id="1" name="Shape 167"/>
        <p:cNvGrpSpPr/>
        <p:nvPr/>
      </p:nvGrpSpPr>
      <p:grpSpPr>
        <a:xfrm>
          <a:off x="0" y="0"/>
          <a:ext cx="0" cy="0"/>
          <a:chOff x="0" y="0"/>
          <a:chExt cx="0" cy="0"/>
        </a:xfrm>
      </p:grpSpPr>
      <p:sp>
        <p:nvSpPr>
          <p:cNvPr id="168" name="Google Shape;168;p25"/>
          <p:cNvSpPr txBox="1">
            <a:spLocks noGrp="1"/>
          </p:cNvSpPr>
          <p:nvPr>
            <p:ph type="ctrTitle"/>
          </p:nvPr>
        </p:nvSpPr>
        <p:spPr>
          <a:xfrm>
            <a:off x="718450" y="525013"/>
            <a:ext cx="7386600" cy="1651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CFFF"/>
              </a:buClr>
              <a:buSzPts val="5000"/>
              <a:buNone/>
              <a:defRPr sz="5000" b="1">
                <a:solidFill>
                  <a:srgbClr val="00CFFF"/>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
        <p:nvSpPr>
          <p:cNvPr id="169" name="Google Shape;169;p25"/>
          <p:cNvSpPr txBox="1">
            <a:spLocks noGrp="1"/>
          </p:cNvSpPr>
          <p:nvPr>
            <p:ph type="subTitle" idx="1"/>
          </p:nvPr>
        </p:nvSpPr>
        <p:spPr>
          <a:xfrm>
            <a:off x="735281" y="2270704"/>
            <a:ext cx="43893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CFFF"/>
              </a:buClr>
              <a:buSzPts val="1400"/>
              <a:buNone/>
              <a:defRPr sz="1400">
                <a:solidFill>
                  <a:srgbClr val="00CFFF"/>
                </a:solidFill>
              </a:defRPr>
            </a:lvl1pPr>
            <a:lvl2pPr lvl="1" rtl="0">
              <a:lnSpc>
                <a:spcPct val="100000"/>
              </a:lnSpc>
              <a:spcBef>
                <a:spcPts val="0"/>
              </a:spcBef>
              <a:spcAft>
                <a:spcPts val="0"/>
              </a:spcAft>
              <a:buClr>
                <a:srgbClr val="206E7C"/>
              </a:buClr>
              <a:buSzPts val="1600"/>
              <a:buNone/>
              <a:defRPr>
                <a:solidFill>
                  <a:srgbClr val="206E7C"/>
                </a:solidFill>
              </a:defRPr>
            </a:lvl2pPr>
            <a:lvl3pPr lvl="2" rtl="0">
              <a:lnSpc>
                <a:spcPct val="100000"/>
              </a:lnSpc>
              <a:spcBef>
                <a:spcPts val="0"/>
              </a:spcBef>
              <a:spcAft>
                <a:spcPts val="0"/>
              </a:spcAft>
              <a:buClr>
                <a:srgbClr val="206E7C"/>
              </a:buClr>
              <a:buSzPts val="1600"/>
              <a:buNone/>
              <a:defRPr>
                <a:solidFill>
                  <a:srgbClr val="206E7C"/>
                </a:solidFill>
              </a:defRPr>
            </a:lvl3pPr>
            <a:lvl4pPr lvl="3" rtl="0">
              <a:lnSpc>
                <a:spcPct val="100000"/>
              </a:lnSpc>
              <a:spcBef>
                <a:spcPts val="0"/>
              </a:spcBef>
              <a:spcAft>
                <a:spcPts val="0"/>
              </a:spcAft>
              <a:buClr>
                <a:srgbClr val="206E7C"/>
              </a:buClr>
              <a:buSzPts val="1400"/>
              <a:buNone/>
              <a:defRPr>
                <a:solidFill>
                  <a:srgbClr val="206E7C"/>
                </a:solidFill>
              </a:defRPr>
            </a:lvl4pPr>
            <a:lvl5pPr lvl="4" rtl="0">
              <a:lnSpc>
                <a:spcPct val="100000"/>
              </a:lnSpc>
              <a:spcBef>
                <a:spcPts val="0"/>
              </a:spcBef>
              <a:spcAft>
                <a:spcPts val="0"/>
              </a:spcAft>
              <a:buClr>
                <a:srgbClr val="206E7C"/>
              </a:buClr>
              <a:buSzPts val="1200"/>
              <a:buNone/>
              <a:defRPr>
                <a:solidFill>
                  <a:srgbClr val="206E7C"/>
                </a:solidFill>
              </a:defRPr>
            </a:lvl5pPr>
            <a:lvl6pPr lvl="5" rtl="0">
              <a:lnSpc>
                <a:spcPct val="100000"/>
              </a:lnSpc>
              <a:spcBef>
                <a:spcPts val="0"/>
              </a:spcBef>
              <a:spcAft>
                <a:spcPts val="0"/>
              </a:spcAft>
              <a:buClr>
                <a:srgbClr val="206E7C"/>
              </a:buClr>
              <a:buSzPts val="1000"/>
              <a:buNone/>
              <a:defRPr>
                <a:solidFill>
                  <a:srgbClr val="206E7C"/>
                </a:solidFill>
              </a:defRPr>
            </a:lvl6pPr>
            <a:lvl7pPr lvl="6" rtl="0">
              <a:lnSpc>
                <a:spcPct val="100000"/>
              </a:lnSpc>
              <a:spcBef>
                <a:spcPts val="0"/>
              </a:spcBef>
              <a:spcAft>
                <a:spcPts val="0"/>
              </a:spcAft>
              <a:buClr>
                <a:srgbClr val="206E7C"/>
              </a:buClr>
              <a:buSzPts val="1000"/>
              <a:buNone/>
              <a:defRPr>
                <a:solidFill>
                  <a:srgbClr val="206E7C"/>
                </a:solidFill>
              </a:defRPr>
            </a:lvl7pPr>
            <a:lvl8pPr lvl="7" rtl="0">
              <a:lnSpc>
                <a:spcPct val="100000"/>
              </a:lnSpc>
              <a:spcBef>
                <a:spcPts val="0"/>
              </a:spcBef>
              <a:spcAft>
                <a:spcPts val="0"/>
              </a:spcAft>
              <a:buClr>
                <a:srgbClr val="206E7C"/>
              </a:buClr>
              <a:buSzPts val="1000"/>
              <a:buNone/>
              <a:defRPr>
                <a:solidFill>
                  <a:srgbClr val="206E7C"/>
                </a:solidFill>
              </a:defRPr>
            </a:lvl8pPr>
            <a:lvl9pPr lvl="8" rtl="0">
              <a:lnSpc>
                <a:spcPct val="100000"/>
              </a:lnSpc>
              <a:spcBef>
                <a:spcPts val="0"/>
              </a:spcBef>
              <a:spcAft>
                <a:spcPts val="0"/>
              </a:spcAft>
              <a:buClr>
                <a:srgbClr val="206E7C"/>
              </a:buClr>
              <a:buSzPts val="1000"/>
              <a:buNone/>
              <a:defRPr>
                <a:solidFill>
                  <a:srgbClr val="206E7C"/>
                </a:solidFill>
              </a:defRPr>
            </a:lvl9pPr>
          </a:lstStyle>
          <a:p>
            <a:endParaRPr/>
          </a:p>
        </p:txBody>
      </p:sp>
      <p:sp>
        <p:nvSpPr>
          <p:cNvPr id="170" name="Google Shape;170;p25"/>
          <p:cNvSpPr txBox="1">
            <a:spLocks noGrp="1"/>
          </p:cNvSpPr>
          <p:nvPr>
            <p:ph type="subTitle" idx="2"/>
          </p:nvPr>
        </p:nvSpPr>
        <p:spPr>
          <a:xfrm>
            <a:off x="825510" y="4444055"/>
            <a:ext cx="2736000" cy="261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800">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 Light" type="secHead">
  <p:cSld name="SECTION_HEADER">
    <p:bg>
      <p:bgPr>
        <a:solidFill>
          <a:srgbClr val="FFFFFF"/>
        </a:solidFill>
        <a:effectLst/>
      </p:bgPr>
    </p:bg>
    <p:spTree>
      <p:nvGrpSpPr>
        <p:cNvPr id="1" name="Shape 171"/>
        <p:cNvGrpSpPr/>
        <p:nvPr/>
      </p:nvGrpSpPr>
      <p:grpSpPr>
        <a:xfrm>
          <a:off x="0" y="0"/>
          <a:ext cx="0" cy="0"/>
          <a:chOff x="0" y="0"/>
          <a:chExt cx="0" cy="0"/>
        </a:xfrm>
      </p:grpSpPr>
      <p:sp>
        <p:nvSpPr>
          <p:cNvPr id="172" name="Google Shape;172;p26"/>
          <p:cNvSpPr txBox="1">
            <a:spLocks noGrp="1"/>
          </p:cNvSpPr>
          <p:nvPr>
            <p:ph type="ctrTitle"/>
          </p:nvPr>
        </p:nvSpPr>
        <p:spPr>
          <a:xfrm>
            <a:off x="712840" y="536231"/>
            <a:ext cx="7386600" cy="925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C304A"/>
              </a:buClr>
              <a:buSzPts val="5000"/>
              <a:buNone/>
              <a:defRPr sz="5000" b="1">
                <a:solidFill>
                  <a:srgbClr val="1C304A"/>
                </a:solidFill>
              </a:defRPr>
            </a:lvl1pPr>
            <a:lvl2pPr lvl="1" algn="ctr" rtl="0">
              <a:spcBef>
                <a:spcPts val="0"/>
              </a:spcBef>
              <a:spcAft>
                <a:spcPts val="0"/>
              </a:spcAft>
              <a:buClr>
                <a:srgbClr val="1C304A"/>
              </a:buClr>
              <a:buSzPts val="5000"/>
              <a:buNone/>
              <a:defRPr sz="5000">
                <a:solidFill>
                  <a:srgbClr val="1C304A"/>
                </a:solidFill>
              </a:defRPr>
            </a:lvl2pPr>
            <a:lvl3pPr lvl="2" algn="ctr" rtl="0">
              <a:spcBef>
                <a:spcPts val="0"/>
              </a:spcBef>
              <a:spcAft>
                <a:spcPts val="0"/>
              </a:spcAft>
              <a:buClr>
                <a:srgbClr val="1C304A"/>
              </a:buClr>
              <a:buSzPts val="5000"/>
              <a:buNone/>
              <a:defRPr sz="5000">
                <a:solidFill>
                  <a:srgbClr val="1C304A"/>
                </a:solidFill>
              </a:defRPr>
            </a:lvl3pPr>
            <a:lvl4pPr lvl="3" algn="ctr" rtl="0">
              <a:spcBef>
                <a:spcPts val="0"/>
              </a:spcBef>
              <a:spcAft>
                <a:spcPts val="0"/>
              </a:spcAft>
              <a:buClr>
                <a:srgbClr val="1C304A"/>
              </a:buClr>
              <a:buSzPts val="5000"/>
              <a:buNone/>
              <a:defRPr sz="5000">
                <a:solidFill>
                  <a:srgbClr val="1C304A"/>
                </a:solidFill>
              </a:defRPr>
            </a:lvl4pPr>
            <a:lvl5pPr lvl="4" algn="ctr" rtl="0">
              <a:spcBef>
                <a:spcPts val="0"/>
              </a:spcBef>
              <a:spcAft>
                <a:spcPts val="0"/>
              </a:spcAft>
              <a:buClr>
                <a:srgbClr val="1C304A"/>
              </a:buClr>
              <a:buSzPts val="5000"/>
              <a:buNone/>
              <a:defRPr sz="5000">
                <a:solidFill>
                  <a:srgbClr val="1C304A"/>
                </a:solidFill>
              </a:defRPr>
            </a:lvl5pPr>
            <a:lvl6pPr lvl="5" algn="ctr" rtl="0">
              <a:spcBef>
                <a:spcPts val="0"/>
              </a:spcBef>
              <a:spcAft>
                <a:spcPts val="0"/>
              </a:spcAft>
              <a:buClr>
                <a:srgbClr val="1C304A"/>
              </a:buClr>
              <a:buSzPts val="5000"/>
              <a:buNone/>
              <a:defRPr sz="5000">
                <a:solidFill>
                  <a:srgbClr val="1C304A"/>
                </a:solidFill>
              </a:defRPr>
            </a:lvl6pPr>
            <a:lvl7pPr lvl="6" algn="ctr" rtl="0">
              <a:spcBef>
                <a:spcPts val="0"/>
              </a:spcBef>
              <a:spcAft>
                <a:spcPts val="0"/>
              </a:spcAft>
              <a:buClr>
                <a:srgbClr val="1C304A"/>
              </a:buClr>
              <a:buSzPts val="5000"/>
              <a:buNone/>
              <a:defRPr sz="5000">
                <a:solidFill>
                  <a:srgbClr val="1C304A"/>
                </a:solidFill>
              </a:defRPr>
            </a:lvl7pPr>
            <a:lvl8pPr lvl="7" algn="ctr" rtl="0">
              <a:spcBef>
                <a:spcPts val="0"/>
              </a:spcBef>
              <a:spcAft>
                <a:spcPts val="0"/>
              </a:spcAft>
              <a:buClr>
                <a:srgbClr val="1C304A"/>
              </a:buClr>
              <a:buSzPts val="5000"/>
              <a:buNone/>
              <a:defRPr sz="5000">
                <a:solidFill>
                  <a:srgbClr val="1C304A"/>
                </a:solidFill>
              </a:defRPr>
            </a:lvl8pPr>
            <a:lvl9pPr lvl="8" algn="ctr" rtl="0">
              <a:spcBef>
                <a:spcPts val="0"/>
              </a:spcBef>
              <a:spcAft>
                <a:spcPts val="0"/>
              </a:spcAft>
              <a:buClr>
                <a:srgbClr val="1C304A"/>
              </a:buClr>
              <a:buSzPts val="5000"/>
              <a:buNone/>
              <a:defRPr sz="5000">
                <a:solidFill>
                  <a:srgbClr val="1C304A"/>
                </a:solidFill>
              </a:defRPr>
            </a:lvl9pPr>
          </a:lstStyle>
          <a:p>
            <a:endParaRPr/>
          </a:p>
        </p:txBody>
      </p:sp>
      <p:sp>
        <p:nvSpPr>
          <p:cNvPr id="173" name="Google Shape;173;p26"/>
          <p:cNvSpPr txBox="1">
            <a:spLocks noGrp="1"/>
          </p:cNvSpPr>
          <p:nvPr>
            <p:ph type="subTitle" idx="1"/>
          </p:nvPr>
        </p:nvSpPr>
        <p:spPr>
          <a:xfrm>
            <a:off x="729681" y="2287534"/>
            <a:ext cx="43893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C304A"/>
              </a:buClr>
              <a:buSzPts val="1400"/>
              <a:buNone/>
              <a:defRPr sz="1400">
                <a:solidFill>
                  <a:srgbClr val="1C304A"/>
                </a:solidFill>
              </a:defRPr>
            </a:lvl1pPr>
            <a:lvl2pPr lvl="1" rtl="0">
              <a:lnSpc>
                <a:spcPct val="100000"/>
              </a:lnSpc>
              <a:spcBef>
                <a:spcPts val="0"/>
              </a:spcBef>
              <a:spcAft>
                <a:spcPts val="0"/>
              </a:spcAft>
              <a:buClr>
                <a:srgbClr val="1C304A"/>
              </a:buClr>
              <a:buSzPts val="1600"/>
              <a:buNone/>
              <a:defRPr>
                <a:solidFill>
                  <a:srgbClr val="1C304A"/>
                </a:solidFill>
              </a:defRPr>
            </a:lvl2pPr>
            <a:lvl3pPr lvl="2" rtl="0">
              <a:lnSpc>
                <a:spcPct val="100000"/>
              </a:lnSpc>
              <a:spcBef>
                <a:spcPts val="0"/>
              </a:spcBef>
              <a:spcAft>
                <a:spcPts val="0"/>
              </a:spcAft>
              <a:buClr>
                <a:srgbClr val="1C304A"/>
              </a:buClr>
              <a:buSzPts val="1600"/>
              <a:buNone/>
              <a:defRPr>
                <a:solidFill>
                  <a:srgbClr val="1C304A"/>
                </a:solidFill>
              </a:defRPr>
            </a:lvl3pPr>
            <a:lvl4pPr lvl="3" rtl="0">
              <a:lnSpc>
                <a:spcPct val="100000"/>
              </a:lnSpc>
              <a:spcBef>
                <a:spcPts val="0"/>
              </a:spcBef>
              <a:spcAft>
                <a:spcPts val="0"/>
              </a:spcAft>
              <a:buClr>
                <a:srgbClr val="1C304A"/>
              </a:buClr>
              <a:buSzPts val="1400"/>
              <a:buNone/>
              <a:defRPr>
                <a:solidFill>
                  <a:srgbClr val="1C304A"/>
                </a:solidFill>
              </a:defRPr>
            </a:lvl4pPr>
            <a:lvl5pPr lvl="4" rtl="0">
              <a:lnSpc>
                <a:spcPct val="100000"/>
              </a:lnSpc>
              <a:spcBef>
                <a:spcPts val="0"/>
              </a:spcBef>
              <a:spcAft>
                <a:spcPts val="0"/>
              </a:spcAft>
              <a:buClr>
                <a:srgbClr val="1C304A"/>
              </a:buClr>
              <a:buSzPts val="1200"/>
              <a:buNone/>
              <a:defRPr>
                <a:solidFill>
                  <a:srgbClr val="1C304A"/>
                </a:solidFill>
              </a:defRPr>
            </a:lvl5pPr>
            <a:lvl6pPr lvl="5" rtl="0">
              <a:lnSpc>
                <a:spcPct val="100000"/>
              </a:lnSpc>
              <a:spcBef>
                <a:spcPts val="0"/>
              </a:spcBef>
              <a:spcAft>
                <a:spcPts val="0"/>
              </a:spcAft>
              <a:buClr>
                <a:srgbClr val="1C304A"/>
              </a:buClr>
              <a:buSzPts val="1000"/>
              <a:buNone/>
              <a:defRPr>
                <a:solidFill>
                  <a:srgbClr val="1C304A"/>
                </a:solidFill>
              </a:defRPr>
            </a:lvl6pPr>
            <a:lvl7pPr lvl="6" rtl="0">
              <a:lnSpc>
                <a:spcPct val="100000"/>
              </a:lnSpc>
              <a:spcBef>
                <a:spcPts val="0"/>
              </a:spcBef>
              <a:spcAft>
                <a:spcPts val="0"/>
              </a:spcAft>
              <a:buClr>
                <a:srgbClr val="1C304A"/>
              </a:buClr>
              <a:buSzPts val="1000"/>
              <a:buNone/>
              <a:defRPr>
                <a:solidFill>
                  <a:srgbClr val="1C304A"/>
                </a:solidFill>
              </a:defRPr>
            </a:lvl7pPr>
            <a:lvl8pPr lvl="7" rtl="0">
              <a:lnSpc>
                <a:spcPct val="100000"/>
              </a:lnSpc>
              <a:spcBef>
                <a:spcPts val="0"/>
              </a:spcBef>
              <a:spcAft>
                <a:spcPts val="0"/>
              </a:spcAft>
              <a:buClr>
                <a:srgbClr val="1C304A"/>
              </a:buClr>
              <a:buSzPts val="1000"/>
              <a:buNone/>
              <a:defRPr>
                <a:solidFill>
                  <a:srgbClr val="1C304A"/>
                </a:solidFill>
              </a:defRPr>
            </a:lvl8pPr>
            <a:lvl9pPr lvl="8" rtl="0">
              <a:lnSpc>
                <a:spcPct val="100000"/>
              </a:lnSpc>
              <a:spcBef>
                <a:spcPts val="0"/>
              </a:spcBef>
              <a:spcAft>
                <a:spcPts val="0"/>
              </a:spcAft>
              <a:buClr>
                <a:srgbClr val="1C304A"/>
              </a:buClr>
              <a:buSzPts val="1000"/>
              <a:buNone/>
              <a:defRPr>
                <a:solidFill>
                  <a:srgbClr val="1C304A"/>
                </a:solidFill>
              </a:defRPr>
            </a:lvl9pPr>
          </a:lstStyle>
          <a:p>
            <a:endParaRPr/>
          </a:p>
        </p:txBody>
      </p:sp>
      <p:sp>
        <p:nvSpPr>
          <p:cNvPr id="174" name="Google Shape;174;p26"/>
          <p:cNvSpPr txBox="1">
            <a:spLocks noGrp="1"/>
          </p:cNvSpPr>
          <p:nvPr>
            <p:ph type="subTitle" idx="2"/>
          </p:nvPr>
        </p:nvSpPr>
        <p:spPr>
          <a:xfrm>
            <a:off x="825500" y="4444055"/>
            <a:ext cx="2736000" cy="261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800">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Divider - Bright" type="tx">
  <p:cSld name="TITLE_AND_BODY">
    <p:bg>
      <p:bgPr>
        <a:solidFill>
          <a:srgbClr val="00CFFF"/>
        </a:solidFill>
        <a:effectLst/>
      </p:bgPr>
    </p:bg>
    <p:spTree>
      <p:nvGrpSpPr>
        <p:cNvPr id="1" name="Shape 175"/>
        <p:cNvGrpSpPr/>
        <p:nvPr/>
      </p:nvGrpSpPr>
      <p:grpSpPr>
        <a:xfrm>
          <a:off x="0" y="0"/>
          <a:ext cx="0" cy="0"/>
          <a:chOff x="0" y="0"/>
          <a:chExt cx="0" cy="0"/>
        </a:xfrm>
      </p:grpSpPr>
      <p:sp>
        <p:nvSpPr>
          <p:cNvPr id="176" name="Google Shape;176;p27"/>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1C304A"/>
              </a:buClr>
              <a:buSzPts val="6000"/>
              <a:buNone/>
              <a:defRPr sz="6000" b="1">
                <a:solidFill>
                  <a:srgbClr val="1C304A"/>
                </a:solidFill>
              </a:defRPr>
            </a:lvl1pPr>
            <a:lvl2pPr lvl="1" algn="ctr" rtl="0">
              <a:spcBef>
                <a:spcPts val="0"/>
              </a:spcBef>
              <a:spcAft>
                <a:spcPts val="0"/>
              </a:spcAft>
              <a:buClr>
                <a:srgbClr val="1C304A"/>
              </a:buClr>
              <a:buSzPts val="6000"/>
              <a:buNone/>
              <a:defRPr sz="6000">
                <a:solidFill>
                  <a:srgbClr val="1C304A"/>
                </a:solidFill>
              </a:defRPr>
            </a:lvl2pPr>
            <a:lvl3pPr lvl="2" algn="ctr" rtl="0">
              <a:spcBef>
                <a:spcPts val="0"/>
              </a:spcBef>
              <a:spcAft>
                <a:spcPts val="0"/>
              </a:spcAft>
              <a:buClr>
                <a:srgbClr val="1C304A"/>
              </a:buClr>
              <a:buSzPts val="6000"/>
              <a:buNone/>
              <a:defRPr sz="6000">
                <a:solidFill>
                  <a:srgbClr val="1C304A"/>
                </a:solidFill>
              </a:defRPr>
            </a:lvl3pPr>
            <a:lvl4pPr lvl="3" algn="ctr" rtl="0">
              <a:spcBef>
                <a:spcPts val="0"/>
              </a:spcBef>
              <a:spcAft>
                <a:spcPts val="0"/>
              </a:spcAft>
              <a:buClr>
                <a:srgbClr val="1C304A"/>
              </a:buClr>
              <a:buSzPts val="6000"/>
              <a:buNone/>
              <a:defRPr sz="6000">
                <a:solidFill>
                  <a:srgbClr val="1C304A"/>
                </a:solidFill>
              </a:defRPr>
            </a:lvl4pPr>
            <a:lvl5pPr lvl="4" algn="ctr" rtl="0">
              <a:spcBef>
                <a:spcPts val="0"/>
              </a:spcBef>
              <a:spcAft>
                <a:spcPts val="0"/>
              </a:spcAft>
              <a:buClr>
                <a:srgbClr val="1C304A"/>
              </a:buClr>
              <a:buSzPts val="6000"/>
              <a:buNone/>
              <a:defRPr sz="6000">
                <a:solidFill>
                  <a:srgbClr val="1C304A"/>
                </a:solidFill>
              </a:defRPr>
            </a:lvl5pPr>
            <a:lvl6pPr lvl="5" algn="ctr" rtl="0">
              <a:spcBef>
                <a:spcPts val="0"/>
              </a:spcBef>
              <a:spcAft>
                <a:spcPts val="0"/>
              </a:spcAft>
              <a:buClr>
                <a:srgbClr val="1C304A"/>
              </a:buClr>
              <a:buSzPts val="6000"/>
              <a:buNone/>
              <a:defRPr sz="6000">
                <a:solidFill>
                  <a:srgbClr val="1C304A"/>
                </a:solidFill>
              </a:defRPr>
            </a:lvl6pPr>
            <a:lvl7pPr lvl="6" algn="ctr" rtl="0">
              <a:spcBef>
                <a:spcPts val="0"/>
              </a:spcBef>
              <a:spcAft>
                <a:spcPts val="0"/>
              </a:spcAft>
              <a:buClr>
                <a:srgbClr val="1C304A"/>
              </a:buClr>
              <a:buSzPts val="6000"/>
              <a:buNone/>
              <a:defRPr sz="6000">
                <a:solidFill>
                  <a:srgbClr val="1C304A"/>
                </a:solidFill>
              </a:defRPr>
            </a:lvl7pPr>
            <a:lvl8pPr lvl="7" algn="ctr" rtl="0">
              <a:spcBef>
                <a:spcPts val="0"/>
              </a:spcBef>
              <a:spcAft>
                <a:spcPts val="0"/>
              </a:spcAft>
              <a:buClr>
                <a:srgbClr val="1C304A"/>
              </a:buClr>
              <a:buSzPts val="6000"/>
              <a:buNone/>
              <a:defRPr sz="6000">
                <a:solidFill>
                  <a:srgbClr val="1C304A"/>
                </a:solidFill>
              </a:defRPr>
            </a:lvl8pPr>
            <a:lvl9pPr lvl="8" algn="ctr" rtl="0">
              <a:spcBef>
                <a:spcPts val="0"/>
              </a:spcBef>
              <a:spcAft>
                <a:spcPts val="0"/>
              </a:spcAft>
              <a:buClr>
                <a:srgbClr val="1C304A"/>
              </a:buClr>
              <a:buSzPts val="6000"/>
              <a:buNone/>
              <a:defRPr sz="6000">
                <a:solidFill>
                  <a:srgbClr val="1C304A"/>
                </a:solidFill>
              </a:defRPr>
            </a:lvl9pPr>
          </a:lstStyle>
          <a:p>
            <a:endParaRPr/>
          </a:p>
        </p:txBody>
      </p:sp>
      <p:sp>
        <p:nvSpPr>
          <p:cNvPr id="177" name="Google Shape;177;p27"/>
          <p:cNvSpPr txBox="1">
            <a:spLocks noGrp="1"/>
          </p:cNvSpPr>
          <p:nvPr>
            <p:ph type="subTitle" idx="1"/>
          </p:nvPr>
        </p:nvSpPr>
        <p:spPr>
          <a:xfrm>
            <a:off x="746072"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Divider Dark Blue">
  <p:cSld name="TITLE_AND_BODY_2">
    <p:bg>
      <p:bgPr>
        <a:solidFill>
          <a:srgbClr val="202020"/>
        </a:solidFill>
        <a:effectLst/>
      </p:bgPr>
    </p:bg>
    <p:spTree>
      <p:nvGrpSpPr>
        <p:cNvPr id="1" name="Shape 178"/>
        <p:cNvGrpSpPr/>
        <p:nvPr/>
      </p:nvGrpSpPr>
      <p:grpSpPr>
        <a:xfrm>
          <a:off x="0" y="0"/>
          <a:ext cx="0" cy="0"/>
          <a:chOff x="0" y="0"/>
          <a:chExt cx="0" cy="0"/>
        </a:xfrm>
      </p:grpSpPr>
      <p:sp>
        <p:nvSpPr>
          <p:cNvPr id="179" name="Google Shape;179;p28"/>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CFFF"/>
              </a:buClr>
              <a:buSzPts val="6000"/>
              <a:buNone/>
              <a:defRPr sz="6000" b="1">
                <a:solidFill>
                  <a:srgbClr val="00CFFF"/>
                </a:solidFill>
              </a:defRPr>
            </a:lvl1pPr>
            <a:lvl2pPr lvl="1" algn="ctr" rtl="0">
              <a:spcBef>
                <a:spcPts val="0"/>
              </a:spcBef>
              <a:spcAft>
                <a:spcPts val="0"/>
              </a:spcAft>
              <a:buClr>
                <a:srgbClr val="1C304A"/>
              </a:buClr>
              <a:buSzPts val="6000"/>
              <a:buNone/>
              <a:defRPr sz="6000">
                <a:solidFill>
                  <a:srgbClr val="1C304A"/>
                </a:solidFill>
              </a:defRPr>
            </a:lvl2pPr>
            <a:lvl3pPr lvl="2" algn="ctr" rtl="0">
              <a:spcBef>
                <a:spcPts val="0"/>
              </a:spcBef>
              <a:spcAft>
                <a:spcPts val="0"/>
              </a:spcAft>
              <a:buClr>
                <a:srgbClr val="1C304A"/>
              </a:buClr>
              <a:buSzPts val="6000"/>
              <a:buNone/>
              <a:defRPr sz="6000">
                <a:solidFill>
                  <a:srgbClr val="1C304A"/>
                </a:solidFill>
              </a:defRPr>
            </a:lvl3pPr>
            <a:lvl4pPr lvl="3" algn="ctr" rtl="0">
              <a:spcBef>
                <a:spcPts val="0"/>
              </a:spcBef>
              <a:spcAft>
                <a:spcPts val="0"/>
              </a:spcAft>
              <a:buClr>
                <a:srgbClr val="1C304A"/>
              </a:buClr>
              <a:buSzPts val="6000"/>
              <a:buNone/>
              <a:defRPr sz="6000">
                <a:solidFill>
                  <a:srgbClr val="1C304A"/>
                </a:solidFill>
              </a:defRPr>
            </a:lvl4pPr>
            <a:lvl5pPr lvl="4" algn="ctr" rtl="0">
              <a:spcBef>
                <a:spcPts val="0"/>
              </a:spcBef>
              <a:spcAft>
                <a:spcPts val="0"/>
              </a:spcAft>
              <a:buClr>
                <a:srgbClr val="1C304A"/>
              </a:buClr>
              <a:buSzPts val="6000"/>
              <a:buNone/>
              <a:defRPr sz="6000">
                <a:solidFill>
                  <a:srgbClr val="1C304A"/>
                </a:solidFill>
              </a:defRPr>
            </a:lvl5pPr>
            <a:lvl6pPr lvl="5" algn="ctr" rtl="0">
              <a:spcBef>
                <a:spcPts val="0"/>
              </a:spcBef>
              <a:spcAft>
                <a:spcPts val="0"/>
              </a:spcAft>
              <a:buClr>
                <a:srgbClr val="1C304A"/>
              </a:buClr>
              <a:buSzPts val="6000"/>
              <a:buNone/>
              <a:defRPr sz="6000">
                <a:solidFill>
                  <a:srgbClr val="1C304A"/>
                </a:solidFill>
              </a:defRPr>
            </a:lvl6pPr>
            <a:lvl7pPr lvl="6" algn="ctr" rtl="0">
              <a:spcBef>
                <a:spcPts val="0"/>
              </a:spcBef>
              <a:spcAft>
                <a:spcPts val="0"/>
              </a:spcAft>
              <a:buClr>
                <a:srgbClr val="1C304A"/>
              </a:buClr>
              <a:buSzPts val="6000"/>
              <a:buNone/>
              <a:defRPr sz="6000">
                <a:solidFill>
                  <a:srgbClr val="1C304A"/>
                </a:solidFill>
              </a:defRPr>
            </a:lvl7pPr>
            <a:lvl8pPr lvl="7" algn="ctr" rtl="0">
              <a:spcBef>
                <a:spcPts val="0"/>
              </a:spcBef>
              <a:spcAft>
                <a:spcPts val="0"/>
              </a:spcAft>
              <a:buClr>
                <a:srgbClr val="1C304A"/>
              </a:buClr>
              <a:buSzPts val="6000"/>
              <a:buNone/>
              <a:defRPr sz="6000">
                <a:solidFill>
                  <a:srgbClr val="1C304A"/>
                </a:solidFill>
              </a:defRPr>
            </a:lvl8pPr>
            <a:lvl9pPr lvl="8" algn="ctr" rtl="0">
              <a:spcBef>
                <a:spcPts val="0"/>
              </a:spcBef>
              <a:spcAft>
                <a:spcPts val="0"/>
              </a:spcAft>
              <a:buClr>
                <a:srgbClr val="1C304A"/>
              </a:buClr>
              <a:buSzPts val="6000"/>
              <a:buNone/>
              <a:defRPr sz="6000">
                <a:solidFill>
                  <a:srgbClr val="1C304A"/>
                </a:solidFill>
              </a:defRPr>
            </a:lvl9pPr>
          </a:lstStyle>
          <a:p>
            <a:endParaRPr/>
          </a:p>
        </p:txBody>
      </p:sp>
      <p:sp>
        <p:nvSpPr>
          <p:cNvPr id="180" name="Google Shape;180;p28"/>
          <p:cNvSpPr txBox="1">
            <a:spLocks noGrp="1"/>
          </p:cNvSpPr>
          <p:nvPr>
            <p:ph type="subTitle" idx="1"/>
          </p:nvPr>
        </p:nvSpPr>
        <p:spPr>
          <a:xfrm>
            <a:off x="746072"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FFFFFF"/>
                </a:solidFill>
              </a:defRPr>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Divider - Light">
  <p:cSld name="TITLE_AND_BODY_2_1">
    <p:bg>
      <p:bgPr>
        <a:solidFill>
          <a:srgbClr val="FFFFFF"/>
        </a:solidFill>
        <a:effectLst/>
      </p:bgPr>
    </p:bg>
    <p:spTree>
      <p:nvGrpSpPr>
        <p:cNvPr id="1" name="Shape 181"/>
        <p:cNvGrpSpPr/>
        <p:nvPr/>
      </p:nvGrpSpPr>
      <p:grpSpPr>
        <a:xfrm>
          <a:off x="0" y="0"/>
          <a:ext cx="0" cy="0"/>
          <a:chOff x="0" y="0"/>
          <a:chExt cx="0" cy="0"/>
        </a:xfrm>
      </p:grpSpPr>
      <p:sp>
        <p:nvSpPr>
          <p:cNvPr id="182" name="Google Shape;182;p29"/>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1C304A"/>
              </a:buClr>
              <a:buSzPts val="6000"/>
              <a:buNone/>
              <a:defRPr sz="6000" b="1">
                <a:solidFill>
                  <a:srgbClr val="1C304A"/>
                </a:solidFill>
              </a:defRPr>
            </a:lvl1pPr>
            <a:lvl2pPr lvl="1" algn="ctr" rtl="0">
              <a:spcBef>
                <a:spcPts val="0"/>
              </a:spcBef>
              <a:spcAft>
                <a:spcPts val="0"/>
              </a:spcAft>
              <a:buClr>
                <a:srgbClr val="1C304A"/>
              </a:buClr>
              <a:buSzPts val="6000"/>
              <a:buNone/>
              <a:defRPr sz="6000">
                <a:solidFill>
                  <a:srgbClr val="1C304A"/>
                </a:solidFill>
              </a:defRPr>
            </a:lvl2pPr>
            <a:lvl3pPr lvl="2" algn="ctr" rtl="0">
              <a:spcBef>
                <a:spcPts val="0"/>
              </a:spcBef>
              <a:spcAft>
                <a:spcPts val="0"/>
              </a:spcAft>
              <a:buClr>
                <a:srgbClr val="1C304A"/>
              </a:buClr>
              <a:buSzPts val="6000"/>
              <a:buNone/>
              <a:defRPr sz="6000">
                <a:solidFill>
                  <a:srgbClr val="1C304A"/>
                </a:solidFill>
              </a:defRPr>
            </a:lvl3pPr>
            <a:lvl4pPr lvl="3" algn="ctr" rtl="0">
              <a:spcBef>
                <a:spcPts val="0"/>
              </a:spcBef>
              <a:spcAft>
                <a:spcPts val="0"/>
              </a:spcAft>
              <a:buClr>
                <a:srgbClr val="1C304A"/>
              </a:buClr>
              <a:buSzPts val="6000"/>
              <a:buNone/>
              <a:defRPr sz="6000">
                <a:solidFill>
                  <a:srgbClr val="1C304A"/>
                </a:solidFill>
              </a:defRPr>
            </a:lvl4pPr>
            <a:lvl5pPr lvl="4" algn="ctr" rtl="0">
              <a:spcBef>
                <a:spcPts val="0"/>
              </a:spcBef>
              <a:spcAft>
                <a:spcPts val="0"/>
              </a:spcAft>
              <a:buClr>
                <a:srgbClr val="1C304A"/>
              </a:buClr>
              <a:buSzPts val="6000"/>
              <a:buNone/>
              <a:defRPr sz="6000">
                <a:solidFill>
                  <a:srgbClr val="1C304A"/>
                </a:solidFill>
              </a:defRPr>
            </a:lvl5pPr>
            <a:lvl6pPr lvl="5" algn="ctr" rtl="0">
              <a:spcBef>
                <a:spcPts val="0"/>
              </a:spcBef>
              <a:spcAft>
                <a:spcPts val="0"/>
              </a:spcAft>
              <a:buClr>
                <a:srgbClr val="1C304A"/>
              </a:buClr>
              <a:buSzPts val="6000"/>
              <a:buNone/>
              <a:defRPr sz="6000">
                <a:solidFill>
                  <a:srgbClr val="1C304A"/>
                </a:solidFill>
              </a:defRPr>
            </a:lvl6pPr>
            <a:lvl7pPr lvl="6" algn="ctr" rtl="0">
              <a:spcBef>
                <a:spcPts val="0"/>
              </a:spcBef>
              <a:spcAft>
                <a:spcPts val="0"/>
              </a:spcAft>
              <a:buClr>
                <a:srgbClr val="1C304A"/>
              </a:buClr>
              <a:buSzPts val="6000"/>
              <a:buNone/>
              <a:defRPr sz="6000">
                <a:solidFill>
                  <a:srgbClr val="1C304A"/>
                </a:solidFill>
              </a:defRPr>
            </a:lvl7pPr>
            <a:lvl8pPr lvl="7" algn="ctr" rtl="0">
              <a:spcBef>
                <a:spcPts val="0"/>
              </a:spcBef>
              <a:spcAft>
                <a:spcPts val="0"/>
              </a:spcAft>
              <a:buClr>
                <a:srgbClr val="1C304A"/>
              </a:buClr>
              <a:buSzPts val="6000"/>
              <a:buNone/>
              <a:defRPr sz="6000">
                <a:solidFill>
                  <a:srgbClr val="1C304A"/>
                </a:solidFill>
              </a:defRPr>
            </a:lvl8pPr>
            <a:lvl9pPr lvl="8" algn="ctr" rtl="0">
              <a:spcBef>
                <a:spcPts val="0"/>
              </a:spcBef>
              <a:spcAft>
                <a:spcPts val="0"/>
              </a:spcAft>
              <a:buClr>
                <a:srgbClr val="1C304A"/>
              </a:buClr>
              <a:buSzPts val="6000"/>
              <a:buNone/>
              <a:defRPr sz="6000">
                <a:solidFill>
                  <a:srgbClr val="1C304A"/>
                </a:solidFill>
              </a:defRPr>
            </a:lvl9pPr>
          </a:lstStyle>
          <a:p>
            <a:endParaRPr/>
          </a:p>
        </p:txBody>
      </p:sp>
      <p:sp>
        <p:nvSpPr>
          <p:cNvPr id="183" name="Google Shape;183;p29"/>
          <p:cNvSpPr txBox="1">
            <a:spLocks noGrp="1"/>
          </p:cNvSpPr>
          <p:nvPr>
            <p:ph type="subTitle" idx="1"/>
          </p:nvPr>
        </p:nvSpPr>
        <p:spPr>
          <a:xfrm>
            <a:off x="746072"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046B99"/>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Lg Point - Bright">
  <p:cSld name="TITLE_AND_BODY_2_1_1">
    <p:bg>
      <p:bgPr>
        <a:solidFill>
          <a:srgbClr val="00CFFF"/>
        </a:solidFill>
        <a:effectLst/>
      </p:bgPr>
    </p:bg>
    <p:spTree>
      <p:nvGrpSpPr>
        <p:cNvPr id="1" name="Shape 184"/>
        <p:cNvGrpSpPr/>
        <p:nvPr/>
      </p:nvGrpSpPr>
      <p:grpSpPr>
        <a:xfrm>
          <a:off x="0" y="0"/>
          <a:ext cx="0" cy="0"/>
          <a:chOff x="0" y="0"/>
          <a:chExt cx="0" cy="0"/>
        </a:xfrm>
      </p:grpSpPr>
      <p:sp>
        <p:nvSpPr>
          <p:cNvPr id="185" name="Google Shape;185;p30"/>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1C304A"/>
              </a:buClr>
              <a:buSzPts val="2800"/>
              <a:buNone/>
              <a:defRPr b="1">
                <a:solidFill>
                  <a:srgbClr val="1C304A"/>
                </a:solidFill>
              </a:defRPr>
            </a:lvl1pPr>
            <a:lvl2pPr lvl="1" algn="ctr" rtl="0">
              <a:spcBef>
                <a:spcPts val="0"/>
              </a:spcBef>
              <a:spcAft>
                <a:spcPts val="0"/>
              </a:spcAft>
              <a:buClr>
                <a:srgbClr val="1C304A"/>
              </a:buClr>
              <a:buSzPts val="2600"/>
              <a:buNone/>
              <a:defRPr sz="2600">
                <a:solidFill>
                  <a:srgbClr val="1C304A"/>
                </a:solidFill>
              </a:defRPr>
            </a:lvl2pPr>
            <a:lvl3pPr lvl="2" algn="ctr" rtl="0">
              <a:spcBef>
                <a:spcPts val="0"/>
              </a:spcBef>
              <a:spcAft>
                <a:spcPts val="0"/>
              </a:spcAft>
              <a:buClr>
                <a:srgbClr val="1C304A"/>
              </a:buClr>
              <a:buSzPts val="2600"/>
              <a:buNone/>
              <a:defRPr sz="2600">
                <a:solidFill>
                  <a:srgbClr val="1C304A"/>
                </a:solidFill>
              </a:defRPr>
            </a:lvl3pPr>
            <a:lvl4pPr lvl="3" algn="ctr" rtl="0">
              <a:spcBef>
                <a:spcPts val="0"/>
              </a:spcBef>
              <a:spcAft>
                <a:spcPts val="0"/>
              </a:spcAft>
              <a:buClr>
                <a:srgbClr val="1C304A"/>
              </a:buClr>
              <a:buSzPts val="2600"/>
              <a:buNone/>
              <a:defRPr sz="2600">
                <a:solidFill>
                  <a:srgbClr val="1C304A"/>
                </a:solidFill>
              </a:defRPr>
            </a:lvl4pPr>
            <a:lvl5pPr lvl="4" algn="ctr" rtl="0">
              <a:spcBef>
                <a:spcPts val="0"/>
              </a:spcBef>
              <a:spcAft>
                <a:spcPts val="0"/>
              </a:spcAft>
              <a:buClr>
                <a:srgbClr val="1C304A"/>
              </a:buClr>
              <a:buSzPts val="2600"/>
              <a:buNone/>
              <a:defRPr sz="2600">
                <a:solidFill>
                  <a:srgbClr val="1C304A"/>
                </a:solidFill>
              </a:defRPr>
            </a:lvl5pPr>
            <a:lvl6pPr lvl="5" algn="ctr" rtl="0">
              <a:spcBef>
                <a:spcPts val="0"/>
              </a:spcBef>
              <a:spcAft>
                <a:spcPts val="0"/>
              </a:spcAft>
              <a:buClr>
                <a:srgbClr val="1C304A"/>
              </a:buClr>
              <a:buSzPts val="2600"/>
              <a:buNone/>
              <a:defRPr sz="2600">
                <a:solidFill>
                  <a:srgbClr val="1C304A"/>
                </a:solidFill>
              </a:defRPr>
            </a:lvl6pPr>
            <a:lvl7pPr lvl="6" algn="ctr" rtl="0">
              <a:spcBef>
                <a:spcPts val="0"/>
              </a:spcBef>
              <a:spcAft>
                <a:spcPts val="0"/>
              </a:spcAft>
              <a:buClr>
                <a:srgbClr val="1C304A"/>
              </a:buClr>
              <a:buSzPts val="2600"/>
              <a:buNone/>
              <a:defRPr sz="2600">
                <a:solidFill>
                  <a:srgbClr val="1C304A"/>
                </a:solidFill>
              </a:defRPr>
            </a:lvl7pPr>
            <a:lvl8pPr lvl="7" algn="ctr" rtl="0">
              <a:spcBef>
                <a:spcPts val="0"/>
              </a:spcBef>
              <a:spcAft>
                <a:spcPts val="0"/>
              </a:spcAft>
              <a:buClr>
                <a:srgbClr val="1C304A"/>
              </a:buClr>
              <a:buSzPts val="2600"/>
              <a:buNone/>
              <a:defRPr sz="2600">
                <a:solidFill>
                  <a:srgbClr val="1C304A"/>
                </a:solidFill>
              </a:defRPr>
            </a:lvl8pPr>
            <a:lvl9pPr lvl="8" algn="ctr" rtl="0">
              <a:spcBef>
                <a:spcPts val="0"/>
              </a:spcBef>
              <a:spcAft>
                <a:spcPts val="0"/>
              </a:spcAft>
              <a:buClr>
                <a:srgbClr val="1C304A"/>
              </a:buClr>
              <a:buSzPts val="2600"/>
              <a:buNone/>
              <a:defRPr sz="2600">
                <a:solidFill>
                  <a:srgbClr val="1C304A"/>
                </a:solidFil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g Point - Light">
  <p:cSld name="TITLE_AND_BODY_2_1_1_1">
    <p:bg>
      <p:bgPr>
        <a:solidFill>
          <a:srgbClr val="FFFFFF"/>
        </a:solidFill>
        <a:effectLst/>
      </p:bgPr>
    </p:bg>
    <p:spTree>
      <p:nvGrpSpPr>
        <p:cNvPr id="1" name="Shape 186"/>
        <p:cNvGrpSpPr/>
        <p:nvPr/>
      </p:nvGrpSpPr>
      <p:grpSpPr>
        <a:xfrm>
          <a:off x="0" y="0"/>
          <a:ext cx="0" cy="0"/>
          <a:chOff x="0" y="0"/>
          <a:chExt cx="0" cy="0"/>
        </a:xfrm>
      </p:grpSpPr>
      <p:sp>
        <p:nvSpPr>
          <p:cNvPr id="187" name="Google Shape;187;p31"/>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1C304A"/>
              </a:buClr>
              <a:buSzPts val="2800"/>
              <a:buNone/>
              <a:defRPr b="1">
                <a:solidFill>
                  <a:srgbClr val="1C304A"/>
                </a:solidFill>
              </a:defRPr>
            </a:lvl1pPr>
            <a:lvl2pPr lvl="1" algn="ctr" rtl="0">
              <a:spcBef>
                <a:spcPts val="0"/>
              </a:spcBef>
              <a:spcAft>
                <a:spcPts val="0"/>
              </a:spcAft>
              <a:buClr>
                <a:srgbClr val="1C304A"/>
              </a:buClr>
              <a:buSzPts val="2600"/>
              <a:buNone/>
              <a:defRPr sz="2600">
                <a:solidFill>
                  <a:srgbClr val="1C304A"/>
                </a:solidFill>
              </a:defRPr>
            </a:lvl2pPr>
            <a:lvl3pPr lvl="2" algn="ctr" rtl="0">
              <a:spcBef>
                <a:spcPts val="0"/>
              </a:spcBef>
              <a:spcAft>
                <a:spcPts val="0"/>
              </a:spcAft>
              <a:buClr>
                <a:srgbClr val="1C304A"/>
              </a:buClr>
              <a:buSzPts val="2600"/>
              <a:buNone/>
              <a:defRPr sz="2600">
                <a:solidFill>
                  <a:srgbClr val="1C304A"/>
                </a:solidFill>
              </a:defRPr>
            </a:lvl3pPr>
            <a:lvl4pPr lvl="3" algn="ctr" rtl="0">
              <a:spcBef>
                <a:spcPts val="0"/>
              </a:spcBef>
              <a:spcAft>
                <a:spcPts val="0"/>
              </a:spcAft>
              <a:buClr>
                <a:srgbClr val="1C304A"/>
              </a:buClr>
              <a:buSzPts val="2600"/>
              <a:buNone/>
              <a:defRPr sz="2600">
                <a:solidFill>
                  <a:srgbClr val="1C304A"/>
                </a:solidFill>
              </a:defRPr>
            </a:lvl4pPr>
            <a:lvl5pPr lvl="4" algn="ctr" rtl="0">
              <a:spcBef>
                <a:spcPts val="0"/>
              </a:spcBef>
              <a:spcAft>
                <a:spcPts val="0"/>
              </a:spcAft>
              <a:buClr>
                <a:srgbClr val="1C304A"/>
              </a:buClr>
              <a:buSzPts val="2600"/>
              <a:buNone/>
              <a:defRPr sz="2600">
                <a:solidFill>
                  <a:srgbClr val="1C304A"/>
                </a:solidFill>
              </a:defRPr>
            </a:lvl5pPr>
            <a:lvl6pPr lvl="5" algn="ctr" rtl="0">
              <a:spcBef>
                <a:spcPts val="0"/>
              </a:spcBef>
              <a:spcAft>
                <a:spcPts val="0"/>
              </a:spcAft>
              <a:buClr>
                <a:srgbClr val="1C304A"/>
              </a:buClr>
              <a:buSzPts val="2600"/>
              <a:buNone/>
              <a:defRPr sz="2600">
                <a:solidFill>
                  <a:srgbClr val="1C304A"/>
                </a:solidFill>
              </a:defRPr>
            </a:lvl6pPr>
            <a:lvl7pPr lvl="6" algn="ctr" rtl="0">
              <a:spcBef>
                <a:spcPts val="0"/>
              </a:spcBef>
              <a:spcAft>
                <a:spcPts val="0"/>
              </a:spcAft>
              <a:buClr>
                <a:srgbClr val="1C304A"/>
              </a:buClr>
              <a:buSzPts val="2600"/>
              <a:buNone/>
              <a:defRPr sz="2600">
                <a:solidFill>
                  <a:srgbClr val="1C304A"/>
                </a:solidFill>
              </a:defRPr>
            </a:lvl7pPr>
            <a:lvl8pPr lvl="7" algn="ctr" rtl="0">
              <a:spcBef>
                <a:spcPts val="0"/>
              </a:spcBef>
              <a:spcAft>
                <a:spcPts val="0"/>
              </a:spcAft>
              <a:buClr>
                <a:srgbClr val="1C304A"/>
              </a:buClr>
              <a:buSzPts val="2600"/>
              <a:buNone/>
              <a:defRPr sz="2600">
                <a:solidFill>
                  <a:srgbClr val="1C304A"/>
                </a:solidFill>
              </a:defRPr>
            </a:lvl8pPr>
            <a:lvl9pPr lvl="8" algn="ctr" rtl="0">
              <a:spcBef>
                <a:spcPts val="0"/>
              </a:spcBef>
              <a:spcAft>
                <a:spcPts val="0"/>
              </a:spcAft>
              <a:buClr>
                <a:srgbClr val="1C304A"/>
              </a:buClr>
              <a:buSzPts val="2600"/>
              <a:buNone/>
              <a:defRPr sz="2600">
                <a:solidFill>
                  <a:srgbClr val="1C304A"/>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Divider - Bright" type="tx">
  <p:cSld name="TITLE_AND_BODY">
    <p:bg>
      <p:bgPr>
        <a:solidFill>
          <a:srgbClr val="00CFFF"/>
        </a:solid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1C304A"/>
              </a:buClr>
              <a:buSzPts val="6000"/>
              <a:buNone/>
              <a:defRPr sz="6000" b="1">
                <a:solidFill>
                  <a:srgbClr val="1C304A"/>
                </a:solidFill>
              </a:defRPr>
            </a:lvl1pPr>
            <a:lvl2pPr lvl="1" algn="ctr" rtl="0">
              <a:spcBef>
                <a:spcPts val="0"/>
              </a:spcBef>
              <a:spcAft>
                <a:spcPts val="0"/>
              </a:spcAft>
              <a:buClr>
                <a:srgbClr val="1C304A"/>
              </a:buClr>
              <a:buSzPts val="6000"/>
              <a:buNone/>
              <a:defRPr sz="6000">
                <a:solidFill>
                  <a:srgbClr val="1C304A"/>
                </a:solidFill>
              </a:defRPr>
            </a:lvl2pPr>
            <a:lvl3pPr lvl="2" algn="ctr" rtl="0">
              <a:spcBef>
                <a:spcPts val="0"/>
              </a:spcBef>
              <a:spcAft>
                <a:spcPts val="0"/>
              </a:spcAft>
              <a:buClr>
                <a:srgbClr val="1C304A"/>
              </a:buClr>
              <a:buSzPts val="6000"/>
              <a:buNone/>
              <a:defRPr sz="6000">
                <a:solidFill>
                  <a:srgbClr val="1C304A"/>
                </a:solidFill>
              </a:defRPr>
            </a:lvl3pPr>
            <a:lvl4pPr lvl="3" algn="ctr" rtl="0">
              <a:spcBef>
                <a:spcPts val="0"/>
              </a:spcBef>
              <a:spcAft>
                <a:spcPts val="0"/>
              </a:spcAft>
              <a:buClr>
                <a:srgbClr val="1C304A"/>
              </a:buClr>
              <a:buSzPts val="6000"/>
              <a:buNone/>
              <a:defRPr sz="6000">
                <a:solidFill>
                  <a:srgbClr val="1C304A"/>
                </a:solidFill>
              </a:defRPr>
            </a:lvl4pPr>
            <a:lvl5pPr lvl="4" algn="ctr" rtl="0">
              <a:spcBef>
                <a:spcPts val="0"/>
              </a:spcBef>
              <a:spcAft>
                <a:spcPts val="0"/>
              </a:spcAft>
              <a:buClr>
                <a:srgbClr val="1C304A"/>
              </a:buClr>
              <a:buSzPts val="6000"/>
              <a:buNone/>
              <a:defRPr sz="6000">
                <a:solidFill>
                  <a:srgbClr val="1C304A"/>
                </a:solidFill>
              </a:defRPr>
            </a:lvl5pPr>
            <a:lvl6pPr lvl="5" algn="ctr" rtl="0">
              <a:spcBef>
                <a:spcPts val="0"/>
              </a:spcBef>
              <a:spcAft>
                <a:spcPts val="0"/>
              </a:spcAft>
              <a:buClr>
                <a:srgbClr val="1C304A"/>
              </a:buClr>
              <a:buSzPts val="6000"/>
              <a:buNone/>
              <a:defRPr sz="6000">
                <a:solidFill>
                  <a:srgbClr val="1C304A"/>
                </a:solidFill>
              </a:defRPr>
            </a:lvl6pPr>
            <a:lvl7pPr lvl="6" algn="ctr" rtl="0">
              <a:spcBef>
                <a:spcPts val="0"/>
              </a:spcBef>
              <a:spcAft>
                <a:spcPts val="0"/>
              </a:spcAft>
              <a:buClr>
                <a:srgbClr val="1C304A"/>
              </a:buClr>
              <a:buSzPts val="6000"/>
              <a:buNone/>
              <a:defRPr sz="6000">
                <a:solidFill>
                  <a:srgbClr val="1C304A"/>
                </a:solidFill>
              </a:defRPr>
            </a:lvl7pPr>
            <a:lvl8pPr lvl="7" algn="ctr" rtl="0">
              <a:spcBef>
                <a:spcPts val="0"/>
              </a:spcBef>
              <a:spcAft>
                <a:spcPts val="0"/>
              </a:spcAft>
              <a:buClr>
                <a:srgbClr val="1C304A"/>
              </a:buClr>
              <a:buSzPts val="6000"/>
              <a:buNone/>
              <a:defRPr sz="6000">
                <a:solidFill>
                  <a:srgbClr val="1C304A"/>
                </a:solidFill>
              </a:defRPr>
            </a:lvl8pPr>
            <a:lvl9pPr lvl="8" algn="ctr" rtl="0">
              <a:spcBef>
                <a:spcPts val="0"/>
              </a:spcBef>
              <a:spcAft>
                <a:spcPts val="0"/>
              </a:spcAft>
              <a:buClr>
                <a:srgbClr val="1C304A"/>
              </a:buClr>
              <a:buSzPts val="6000"/>
              <a:buNone/>
              <a:defRPr sz="6000">
                <a:solidFill>
                  <a:srgbClr val="1C304A"/>
                </a:solidFill>
              </a:defRPr>
            </a:lvl9pPr>
          </a:lstStyle>
          <a:p>
            <a:endParaRPr/>
          </a:p>
        </p:txBody>
      </p:sp>
      <p:sp>
        <p:nvSpPr>
          <p:cNvPr id="18" name="Google Shape;18;p4"/>
          <p:cNvSpPr txBox="1">
            <a:spLocks noGrp="1"/>
          </p:cNvSpPr>
          <p:nvPr>
            <p:ph type="subTitle" idx="1"/>
          </p:nvPr>
        </p:nvSpPr>
        <p:spPr>
          <a:xfrm>
            <a:off x="746072"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a:spcBef>
                <a:spcPts val="1600"/>
              </a:spcBef>
              <a:spcAft>
                <a:spcPts val="1600"/>
              </a:spcAft>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1 Column - Dark">
  <p:cSld name="TITLE_AND_BODY_2_1_1_1_1">
    <p:bg>
      <p:bgPr>
        <a:solidFill>
          <a:srgbClr val="202020"/>
        </a:solidFill>
        <a:effectLst/>
      </p:bgPr>
    </p:bg>
    <p:spTree>
      <p:nvGrpSpPr>
        <p:cNvPr id="1" name="Shape 188"/>
        <p:cNvGrpSpPr/>
        <p:nvPr/>
      </p:nvGrpSpPr>
      <p:grpSpPr>
        <a:xfrm>
          <a:off x="0" y="0"/>
          <a:ext cx="0" cy="0"/>
          <a:chOff x="0" y="0"/>
          <a:chExt cx="0" cy="0"/>
        </a:xfrm>
      </p:grpSpPr>
      <p:sp>
        <p:nvSpPr>
          <p:cNvPr id="189" name="Google Shape;189;p32"/>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CFFF"/>
              </a:buClr>
              <a:buSzPts val="2600"/>
              <a:buNone/>
              <a:defRPr sz="2600" b="1">
                <a:solidFill>
                  <a:srgbClr val="00CFFF"/>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190" name="Google Shape;190;p32"/>
          <p:cNvSpPr txBox="1">
            <a:spLocks noGrp="1"/>
          </p:cNvSpPr>
          <p:nvPr>
            <p:ph type="body" idx="1"/>
          </p:nvPr>
        </p:nvSpPr>
        <p:spPr>
          <a:xfrm>
            <a:off x="623400" y="1654658"/>
            <a:ext cx="7891500" cy="3416400"/>
          </a:xfrm>
          <a:prstGeom prst="rect">
            <a:avLst/>
          </a:prstGeom>
        </p:spPr>
        <p:txBody>
          <a:bodyPr spcFirstLastPara="1" wrap="square" lIns="91425" tIns="91425" rIns="91425" bIns="91425" anchor="t" anchorCtr="0">
            <a:noAutofit/>
          </a:bodyPr>
          <a:lstStyle>
            <a:lvl1pPr marL="457200" lvl="0" indent="-355600" rtl="0">
              <a:spcBef>
                <a:spcPts val="0"/>
              </a:spcBef>
              <a:spcAft>
                <a:spcPts val="0"/>
              </a:spcAft>
              <a:buClr>
                <a:srgbClr val="FFFFFF"/>
              </a:buClr>
              <a:buSzPts val="2000"/>
              <a:buChar char="●"/>
              <a:defRPr>
                <a:solidFill>
                  <a:srgbClr val="FFFFFF"/>
                </a:solidFill>
              </a:defRPr>
            </a:lvl1pPr>
            <a:lvl2pPr marL="914400" lvl="1" indent="-330200" rtl="0">
              <a:spcBef>
                <a:spcPts val="1600"/>
              </a:spcBef>
              <a:spcAft>
                <a:spcPts val="0"/>
              </a:spcAft>
              <a:buClr>
                <a:srgbClr val="FFFFFF"/>
              </a:buClr>
              <a:buSzPts val="1600"/>
              <a:buChar char="○"/>
              <a:defRPr>
                <a:solidFill>
                  <a:srgbClr val="FFFFFF"/>
                </a:solidFill>
              </a:defRPr>
            </a:lvl2pPr>
            <a:lvl3pPr marL="1371600" lvl="2" indent="-330200" rtl="0">
              <a:spcBef>
                <a:spcPts val="1600"/>
              </a:spcBef>
              <a:spcAft>
                <a:spcPts val="0"/>
              </a:spcAft>
              <a:buClr>
                <a:srgbClr val="FFFFFF"/>
              </a:buClr>
              <a:buSzPts val="1600"/>
              <a:buChar char="■"/>
              <a:defRPr>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a:solidFill>
                  <a:srgbClr val="FFFFFF"/>
                </a:solidFill>
              </a:defRPr>
            </a:lvl5pPr>
            <a:lvl6pPr marL="2743200" lvl="5" indent="-292100" rtl="0">
              <a:spcBef>
                <a:spcPts val="1600"/>
              </a:spcBef>
              <a:spcAft>
                <a:spcPts val="0"/>
              </a:spcAft>
              <a:buClr>
                <a:srgbClr val="FFFFFF"/>
              </a:buClr>
              <a:buSzPts val="1000"/>
              <a:buChar char="■"/>
              <a:defRPr>
                <a:solidFill>
                  <a:srgbClr val="FFFFFF"/>
                </a:solidFill>
              </a:defRPr>
            </a:lvl6pPr>
            <a:lvl7pPr marL="3200400" lvl="6" indent="-292100" rtl="0">
              <a:spcBef>
                <a:spcPts val="1600"/>
              </a:spcBef>
              <a:spcAft>
                <a:spcPts val="0"/>
              </a:spcAft>
              <a:buClr>
                <a:srgbClr val="FFFFFF"/>
              </a:buClr>
              <a:buSzPts val="1000"/>
              <a:buChar char="●"/>
              <a:defRPr>
                <a:solidFill>
                  <a:srgbClr val="FFFFFF"/>
                </a:solidFill>
              </a:defRPr>
            </a:lvl7pPr>
            <a:lvl8pPr marL="3657600" lvl="7" indent="-292100" rtl="0">
              <a:spcBef>
                <a:spcPts val="1600"/>
              </a:spcBef>
              <a:spcAft>
                <a:spcPts val="0"/>
              </a:spcAft>
              <a:buClr>
                <a:srgbClr val="FFFFFF"/>
              </a:buClr>
              <a:buSzPts val="1000"/>
              <a:buChar char="○"/>
              <a:defRPr>
                <a:solidFill>
                  <a:srgbClr val="FFFFFF"/>
                </a:solidFill>
              </a:defRPr>
            </a:lvl8pPr>
            <a:lvl9pPr marL="4114800" lvl="8" indent="-292100" rtl="0">
              <a:spcBef>
                <a:spcPts val="1600"/>
              </a:spcBef>
              <a:spcAft>
                <a:spcPts val="1600"/>
              </a:spcAft>
              <a:buClr>
                <a:srgbClr val="FFFFFF"/>
              </a:buClr>
              <a:buSzPts val="1000"/>
              <a:buChar char="■"/>
              <a:defRPr>
                <a:solidFill>
                  <a:srgbClr val="FFFFFF"/>
                </a:solidFil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2 Column - Dark">
  <p:cSld name="TITLE_AND_BODY_2_1_1_1_1_3">
    <p:bg>
      <p:bgPr>
        <a:solidFill>
          <a:srgbClr val="202020"/>
        </a:solidFill>
        <a:effectLst/>
      </p:bgPr>
    </p:bg>
    <p:spTree>
      <p:nvGrpSpPr>
        <p:cNvPr id="1" name="Shape 191"/>
        <p:cNvGrpSpPr/>
        <p:nvPr/>
      </p:nvGrpSpPr>
      <p:grpSpPr>
        <a:xfrm>
          <a:off x="0" y="0"/>
          <a:ext cx="0" cy="0"/>
          <a:chOff x="0" y="0"/>
          <a:chExt cx="0" cy="0"/>
        </a:xfrm>
      </p:grpSpPr>
      <p:sp>
        <p:nvSpPr>
          <p:cNvPr id="192" name="Google Shape;192;p33"/>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CFFF"/>
              </a:buClr>
              <a:buSzPts val="2600"/>
              <a:buNone/>
              <a:defRPr sz="2600" b="1">
                <a:solidFill>
                  <a:srgbClr val="00CFFF"/>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193" name="Google Shape;193;p33"/>
          <p:cNvSpPr txBox="1">
            <a:spLocks noGrp="1"/>
          </p:cNvSpPr>
          <p:nvPr>
            <p:ph type="body" idx="1"/>
          </p:nvPr>
        </p:nvSpPr>
        <p:spPr>
          <a:xfrm>
            <a:off x="697434" y="1714063"/>
            <a:ext cx="3617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a:solidFill>
                  <a:srgbClr val="FFFFFF"/>
                </a:solidFill>
              </a:defRPr>
            </a:lvl1pPr>
            <a:lvl2pPr marL="914400" lvl="1" indent="-304800" rtl="0">
              <a:spcBef>
                <a:spcPts val="1000"/>
              </a:spcBef>
              <a:spcAft>
                <a:spcPts val="0"/>
              </a:spcAft>
              <a:buClr>
                <a:srgbClr val="FFFFFF"/>
              </a:buClr>
              <a:buSzPts val="1200"/>
              <a:buChar char="○"/>
              <a:defRPr sz="1200">
                <a:solidFill>
                  <a:srgbClr val="FFFFFF"/>
                </a:solidFill>
              </a:defRPr>
            </a:lvl2pPr>
            <a:lvl3pPr marL="1371600" lvl="2" indent="-304800" rtl="0">
              <a:spcBef>
                <a:spcPts val="1000"/>
              </a:spcBef>
              <a:spcAft>
                <a:spcPts val="0"/>
              </a:spcAft>
              <a:buClr>
                <a:srgbClr val="FFFFFF"/>
              </a:buClr>
              <a:buSzPts val="1200"/>
              <a:buChar char="■"/>
              <a:defRPr sz="1200">
                <a:solidFill>
                  <a:srgbClr val="FFFFFF"/>
                </a:solidFill>
              </a:defRPr>
            </a:lvl3pPr>
            <a:lvl4pPr marL="1828800" lvl="3" indent="-304800" rtl="0">
              <a:spcBef>
                <a:spcPts val="1000"/>
              </a:spcBef>
              <a:spcAft>
                <a:spcPts val="0"/>
              </a:spcAft>
              <a:buClr>
                <a:srgbClr val="FFFFFF"/>
              </a:buClr>
              <a:buSzPts val="1200"/>
              <a:buChar char="●"/>
              <a:defRPr sz="1200">
                <a:solidFill>
                  <a:srgbClr val="FFFFFF"/>
                </a:solidFill>
              </a:defRPr>
            </a:lvl4pPr>
            <a:lvl5pPr marL="2286000" lvl="4" indent="-304800" rtl="0">
              <a:spcBef>
                <a:spcPts val="1000"/>
              </a:spcBef>
              <a:spcAft>
                <a:spcPts val="0"/>
              </a:spcAft>
              <a:buClr>
                <a:srgbClr val="FFFFFF"/>
              </a:buClr>
              <a:buSzPts val="1200"/>
              <a:buChar char="○"/>
              <a:defRPr sz="1200">
                <a:solidFill>
                  <a:srgbClr val="FFFFFF"/>
                </a:solidFill>
              </a:defRPr>
            </a:lvl5pPr>
            <a:lvl6pPr marL="2743200" lvl="5" indent="-304800" rtl="0">
              <a:spcBef>
                <a:spcPts val="1000"/>
              </a:spcBef>
              <a:spcAft>
                <a:spcPts val="0"/>
              </a:spcAft>
              <a:buClr>
                <a:srgbClr val="FFFFFF"/>
              </a:buClr>
              <a:buSzPts val="1200"/>
              <a:buChar char="■"/>
              <a:defRPr sz="1200">
                <a:solidFill>
                  <a:srgbClr val="FFFFFF"/>
                </a:solidFill>
              </a:defRPr>
            </a:lvl6pPr>
            <a:lvl7pPr marL="3200400" lvl="6" indent="-304800" rtl="0">
              <a:spcBef>
                <a:spcPts val="1000"/>
              </a:spcBef>
              <a:spcAft>
                <a:spcPts val="0"/>
              </a:spcAft>
              <a:buClr>
                <a:srgbClr val="FFFFFF"/>
              </a:buClr>
              <a:buSzPts val="1200"/>
              <a:buChar char="●"/>
              <a:defRPr sz="1200">
                <a:solidFill>
                  <a:srgbClr val="FFFFFF"/>
                </a:solidFill>
              </a:defRPr>
            </a:lvl7pPr>
            <a:lvl8pPr marL="3657600" lvl="7" indent="-304800" rtl="0">
              <a:spcBef>
                <a:spcPts val="1000"/>
              </a:spcBef>
              <a:spcAft>
                <a:spcPts val="0"/>
              </a:spcAft>
              <a:buClr>
                <a:srgbClr val="FFFFFF"/>
              </a:buClr>
              <a:buSzPts val="1200"/>
              <a:buChar char="○"/>
              <a:defRPr sz="1200">
                <a:solidFill>
                  <a:srgbClr val="FFFFFF"/>
                </a:solidFill>
              </a:defRPr>
            </a:lvl8pPr>
            <a:lvl9pPr marL="4114800" lvl="8" indent="-304800" rtl="0">
              <a:spcBef>
                <a:spcPts val="1000"/>
              </a:spcBef>
              <a:spcAft>
                <a:spcPts val="1000"/>
              </a:spcAft>
              <a:buClr>
                <a:srgbClr val="FFFFFF"/>
              </a:buClr>
              <a:buSzPts val="1200"/>
              <a:buChar char="■"/>
              <a:defRPr sz="1200">
                <a:solidFill>
                  <a:srgbClr val="FFFFFF"/>
                </a:solidFill>
              </a:defRPr>
            </a:lvl9pPr>
          </a:lstStyle>
          <a:p>
            <a:endParaRPr/>
          </a:p>
        </p:txBody>
      </p:sp>
      <p:sp>
        <p:nvSpPr>
          <p:cNvPr id="194" name="Google Shape;194;p33"/>
          <p:cNvSpPr txBox="1">
            <a:spLocks noGrp="1"/>
          </p:cNvSpPr>
          <p:nvPr>
            <p:ph type="body" idx="2"/>
          </p:nvPr>
        </p:nvSpPr>
        <p:spPr>
          <a:xfrm>
            <a:off x="4675870" y="1737313"/>
            <a:ext cx="3617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a:solidFill>
                  <a:srgbClr val="FFFFFF"/>
                </a:solidFill>
              </a:defRPr>
            </a:lvl1pPr>
            <a:lvl2pPr marL="914400" lvl="1" indent="-304800" rtl="0">
              <a:spcBef>
                <a:spcPts val="1000"/>
              </a:spcBef>
              <a:spcAft>
                <a:spcPts val="0"/>
              </a:spcAft>
              <a:buClr>
                <a:srgbClr val="FFFFFF"/>
              </a:buClr>
              <a:buSzPts val="1200"/>
              <a:buChar char="○"/>
              <a:defRPr sz="1200">
                <a:solidFill>
                  <a:srgbClr val="FFFFFF"/>
                </a:solidFill>
              </a:defRPr>
            </a:lvl2pPr>
            <a:lvl3pPr marL="1371600" lvl="2" indent="-304800" rtl="0">
              <a:spcBef>
                <a:spcPts val="1000"/>
              </a:spcBef>
              <a:spcAft>
                <a:spcPts val="0"/>
              </a:spcAft>
              <a:buClr>
                <a:srgbClr val="FFFFFF"/>
              </a:buClr>
              <a:buSzPts val="1200"/>
              <a:buChar char="■"/>
              <a:defRPr sz="1200">
                <a:solidFill>
                  <a:srgbClr val="FFFFFF"/>
                </a:solidFill>
              </a:defRPr>
            </a:lvl3pPr>
            <a:lvl4pPr marL="1828800" lvl="3" indent="-304800" rtl="0">
              <a:spcBef>
                <a:spcPts val="1000"/>
              </a:spcBef>
              <a:spcAft>
                <a:spcPts val="0"/>
              </a:spcAft>
              <a:buClr>
                <a:srgbClr val="FFFFFF"/>
              </a:buClr>
              <a:buSzPts val="1200"/>
              <a:buChar char="●"/>
              <a:defRPr sz="1200">
                <a:solidFill>
                  <a:srgbClr val="FFFFFF"/>
                </a:solidFill>
              </a:defRPr>
            </a:lvl4pPr>
            <a:lvl5pPr marL="2286000" lvl="4" indent="-304800" rtl="0">
              <a:spcBef>
                <a:spcPts val="1000"/>
              </a:spcBef>
              <a:spcAft>
                <a:spcPts val="0"/>
              </a:spcAft>
              <a:buClr>
                <a:srgbClr val="FFFFFF"/>
              </a:buClr>
              <a:buSzPts val="1200"/>
              <a:buChar char="○"/>
              <a:defRPr sz="1200">
                <a:solidFill>
                  <a:srgbClr val="FFFFFF"/>
                </a:solidFill>
              </a:defRPr>
            </a:lvl5pPr>
            <a:lvl6pPr marL="2743200" lvl="5" indent="-304800" rtl="0">
              <a:spcBef>
                <a:spcPts val="1000"/>
              </a:spcBef>
              <a:spcAft>
                <a:spcPts val="0"/>
              </a:spcAft>
              <a:buClr>
                <a:srgbClr val="FFFFFF"/>
              </a:buClr>
              <a:buSzPts val="1200"/>
              <a:buChar char="■"/>
              <a:defRPr sz="1200">
                <a:solidFill>
                  <a:srgbClr val="FFFFFF"/>
                </a:solidFill>
              </a:defRPr>
            </a:lvl6pPr>
            <a:lvl7pPr marL="3200400" lvl="6" indent="-304800" rtl="0">
              <a:spcBef>
                <a:spcPts val="1000"/>
              </a:spcBef>
              <a:spcAft>
                <a:spcPts val="0"/>
              </a:spcAft>
              <a:buClr>
                <a:srgbClr val="FFFFFF"/>
              </a:buClr>
              <a:buSzPts val="1200"/>
              <a:buChar char="●"/>
              <a:defRPr sz="1200">
                <a:solidFill>
                  <a:srgbClr val="FFFFFF"/>
                </a:solidFill>
              </a:defRPr>
            </a:lvl7pPr>
            <a:lvl8pPr marL="3657600" lvl="7" indent="-304800" rtl="0">
              <a:spcBef>
                <a:spcPts val="1000"/>
              </a:spcBef>
              <a:spcAft>
                <a:spcPts val="0"/>
              </a:spcAft>
              <a:buClr>
                <a:srgbClr val="FFFFFF"/>
              </a:buClr>
              <a:buSzPts val="1200"/>
              <a:buChar char="○"/>
              <a:defRPr sz="1200">
                <a:solidFill>
                  <a:srgbClr val="FFFFFF"/>
                </a:solidFill>
              </a:defRPr>
            </a:lvl8pPr>
            <a:lvl9pPr marL="4114800" lvl="8" indent="-304800" rtl="0">
              <a:spcBef>
                <a:spcPts val="1000"/>
              </a:spcBef>
              <a:spcAft>
                <a:spcPts val="1000"/>
              </a:spcAft>
              <a:buClr>
                <a:srgbClr val="FFFFFF"/>
              </a:buClr>
              <a:buSzPts val="1200"/>
              <a:buChar char="■"/>
              <a:defRPr sz="1200">
                <a:solidFill>
                  <a:srgbClr val="FFFFFF"/>
                </a:solidFill>
              </a:defRPr>
            </a:lvl9pPr>
          </a:lstStyle>
          <a:p>
            <a:endParaRPr/>
          </a:p>
        </p:txBody>
      </p:sp>
      <p:sp>
        <p:nvSpPr>
          <p:cNvPr id="195" name="Google Shape;195;p33"/>
          <p:cNvSpPr txBox="1">
            <a:spLocks noGrp="1"/>
          </p:cNvSpPr>
          <p:nvPr>
            <p:ph type="subTitle" idx="3"/>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3 Column - Dark">
  <p:cSld name="TITLE_AND_BODY_2_1_1_1_1_3_1">
    <p:bg>
      <p:bgPr>
        <a:solidFill>
          <a:srgbClr val="202020"/>
        </a:solidFill>
        <a:effectLst/>
      </p:bgPr>
    </p:bg>
    <p:spTree>
      <p:nvGrpSpPr>
        <p:cNvPr id="1" name="Shape 196"/>
        <p:cNvGrpSpPr/>
        <p:nvPr/>
      </p:nvGrpSpPr>
      <p:grpSpPr>
        <a:xfrm>
          <a:off x="0" y="0"/>
          <a:ext cx="0" cy="0"/>
          <a:chOff x="0" y="0"/>
          <a:chExt cx="0" cy="0"/>
        </a:xfrm>
      </p:grpSpPr>
      <p:sp>
        <p:nvSpPr>
          <p:cNvPr id="197" name="Google Shape;197;p34"/>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CFFF"/>
              </a:buClr>
              <a:buSzPts val="2600"/>
              <a:buNone/>
              <a:defRPr sz="2600" b="1">
                <a:solidFill>
                  <a:srgbClr val="00CFFF"/>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198" name="Google Shape;198;p34"/>
          <p:cNvSpPr txBox="1">
            <a:spLocks noGrp="1"/>
          </p:cNvSpPr>
          <p:nvPr>
            <p:ph type="subTitle" idx="1"/>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99" name="Google Shape;199;p34"/>
          <p:cNvSpPr txBox="1">
            <a:spLocks noGrp="1"/>
          </p:cNvSpPr>
          <p:nvPr>
            <p:ph type="body" idx="2"/>
          </p:nvPr>
        </p:nvSpPr>
        <p:spPr>
          <a:xfrm>
            <a:off x="737118" y="2495159"/>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200" name="Google Shape;200;p34"/>
          <p:cNvSpPr txBox="1">
            <a:spLocks noGrp="1"/>
          </p:cNvSpPr>
          <p:nvPr>
            <p:ph type="body" idx="3"/>
          </p:nvPr>
        </p:nvSpPr>
        <p:spPr>
          <a:xfrm>
            <a:off x="3323393" y="2495159"/>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201" name="Google Shape;201;p34"/>
          <p:cNvSpPr txBox="1">
            <a:spLocks noGrp="1"/>
          </p:cNvSpPr>
          <p:nvPr>
            <p:ph type="body" idx="4"/>
          </p:nvPr>
        </p:nvSpPr>
        <p:spPr>
          <a:xfrm>
            <a:off x="5909667" y="2495159"/>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202" name="Google Shape;202;p34"/>
          <p:cNvSpPr/>
          <p:nvPr/>
        </p:nvSpPr>
        <p:spPr>
          <a:xfrm>
            <a:off x="815525" y="1865324"/>
            <a:ext cx="467100" cy="4671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03" name="Google Shape;203;p34"/>
          <p:cNvSpPr txBox="1"/>
          <p:nvPr/>
        </p:nvSpPr>
        <p:spPr>
          <a:xfrm>
            <a:off x="811575" y="1876000"/>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1C304A"/>
                </a:solidFill>
                <a:latin typeface="Helvetica Neue"/>
                <a:ea typeface="Helvetica Neue"/>
                <a:cs typeface="Helvetica Neue"/>
                <a:sym typeface="Helvetica Neue"/>
              </a:rPr>
              <a:t>1</a:t>
            </a:r>
            <a:endParaRPr sz="1800">
              <a:solidFill>
                <a:srgbClr val="1C304A"/>
              </a:solidFill>
            </a:endParaRPr>
          </a:p>
        </p:txBody>
      </p:sp>
      <p:sp>
        <p:nvSpPr>
          <p:cNvPr id="204" name="Google Shape;204;p34"/>
          <p:cNvSpPr/>
          <p:nvPr/>
        </p:nvSpPr>
        <p:spPr>
          <a:xfrm>
            <a:off x="3375583" y="1865324"/>
            <a:ext cx="467100" cy="4671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05" name="Google Shape;205;p34"/>
          <p:cNvSpPr txBox="1"/>
          <p:nvPr/>
        </p:nvSpPr>
        <p:spPr>
          <a:xfrm>
            <a:off x="3371633" y="1876000"/>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1C304A"/>
                </a:solidFill>
                <a:latin typeface="Helvetica Neue"/>
                <a:ea typeface="Helvetica Neue"/>
                <a:cs typeface="Helvetica Neue"/>
                <a:sym typeface="Helvetica Neue"/>
              </a:rPr>
              <a:t>2</a:t>
            </a:r>
            <a:endParaRPr sz="1800">
              <a:solidFill>
                <a:srgbClr val="1C304A"/>
              </a:solidFill>
            </a:endParaRPr>
          </a:p>
        </p:txBody>
      </p:sp>
      <p:sp>
        <p:nvSpPr>
          <p:cNvPr id="206" name="Google Shape;206;p34"/>
          <p:cNvSpPr/>
          <p:nvPr/>
        </p:nvSpPr>
        <p:spPr>
          <a:xfrm>
            <a:off x="5993435" y="1865324"/>
            <a:ext cx="467100" cy="4671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07" name="Google Shape;207;p34"/>
          <p:cNvSpPr txBox="1"/>
          <p:nvPr/>
        </p:nvSpPr>
        <p:spPr>
          <a:xfrm>
            <a:off x="5989485" y="1876000"/>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1C304A"/>
                </a:solidFill>
                <a:latin typeface="Helvetica Neue"/>
                <a:ea typeface="Helvetica Neue"/>
                <a:cs typeface="Helvetica Neue"/>
                <a:sym typeface="Helvetica Neue"/>
              </a:rPr>
              <a:t>3</a:t>
            </a:r>
            <a:endParaRPr sz="1800">
              <a:solidFill>
                <a:srgbClr val="1C304A"/>
              </a:solidFil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1 Column - Light">
  <p:cSld name="TITLE_AND_BODY_2_1_1_1_1_2">
    <p:bg>
      <p:bgPr>
        <a:solidFill>
          <a:srgbClr val="FFFFFF"/>
        </a:solidFill>
        <a:effectLst/>
      </p:bgPr>
    </p:bg>
    <p:spTree>
      <p:nvGrpSpPr>
        <p:cNvPr id="1" name="Shape 208"/>
        <p:cNvGrpSpPr/>
        <p:nvPr/>
      </p:nvGrpSpPr>
      <p:grpSpPr>
        <a:xfrm>
          <a:off x="0" y="0"/>
          <a:ext cx="0" cy="0"/>
          <a:chOff x="0" y="0"/>
          <a:chExt cx="0" cy="0"/>
        </a:xfrm>
      </p:grpSpPr>
      <p:sp>
        <p:nvSpPr>
          <p:cNvPr id="209" name="Google Shape;209;p35"/>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210" name="Google Shape;210;p35"/>
          <p:cNvSpPr txBox="1">
            <a:spLocks noGrp="1"/>
          </p:cNvSpPr>
          <p:nvPr>
            <p:ph type="body" idx="1"/>
          </p:nvPr>
        </p:nvSpPr>
        <p:spPr>
          <a:xfrm>
            <a:off x="712850" y="1662375"/>
            <a:ext cx="7802100" cy="3416400"/>
          </a:xfrm>
          <a:prstGeom prst="rect">
            <a:avLst/>
          </a:prstGeom>
        </p:spPr>
        <p:txBody>
          <a:bodyPr spcFirstLastPara="1" wrap="square" lIns="91425" tIns="91425" rIns="91425" bIns="91425" anchor="t" anchorCtr="0">
            <a:noAutofit/>
          </a:bodyPr>
          <a:lstStyle>
            <a:lvl1pPr marL="457200" lvl="0" indent="-355600" rtl="0">
              <a:spcBef>
                <a:spcPts val="0"/>
              </a:spcBef>
              <a:spcAft>
                <a:spcPts val="0"/>
              </a:spcAft>
              <a:buClr>
                <a:srgbClr val="1C304A"/>
              </a:buClr>
              <a:buSzPts val="2000"/>
              <a:buChar char="●"/>
              <a:defRPr>
                <a:solidFill>
                  <a:srgbClr val="1C304A"/>
                </a:solidFill>
              </a:defRPr>
            </a:lvl1pPr>
            <a:lvl2pPr marL="914400" lvl="1" indent="-330200" rtl="0">
              <a:spcBef>
                <a:spcPts val="1600"/>
              </a:spcBef>
              <a:spcAft>
                <a:spcPts val="0"/>
              </a:spcAft>
              <a:buClr>
                <a:srgbClr val="1C304A"/>
              </a:buClr>
              <a:buSzPts val="1600"/>
              <a:buChar char="○"/>
              <a:defRPr>
                <a:solidFill>
                  <a:srgbClr val="1C304A"/>
                </a:solidFill>
              </a:defRPr>
            </a:lvl2pPr>
            <a:lvl3pPr marL="1371600" lvl="2" indent="-330200" rtl="0">
              <a:spcBef>
                <a:spcPts val="1600"/>
              </a:spcBef>
              <a:spcAft>
                <a:spcPts val="0"/>
              </a:spcAft>
              <a:buClr>
                <a:srgbClr val="1C304A"/>
              </a:buClr>
              <a:buSzPts val="1600"/>
              <a:buChar char="■"/>
              <a:defRPr>
                <a:solidFill>
                  <a:srgbClr val="1C304A"/>
                </a:solidFill>
              </a:defRPr>
            </a:lvl3pPr>
            <a:lvl4pPr marL="1828800" lvl="3" indent="-317500" rtl="0">
              <a:spcBef>
                <a:spcPts val="1600"/>
              </a:spcBef>
              <a:spcAft>
                <a:spcPts val="0"/>
              </a:spcAft>
              <a:buClr>
                <a:srgbClr val="1C304A"/>
              </a:buClr>
              <a:buSzPts val="1400"/>
              <a:buChar char="●"/>
              <a:defRPr>
                <a:solidFill>
                  <a:srgbClr val="1C304A"/>
                </a:solidFill>
              </a:defRPr>
            </a:lvl4pPr>
            <a:lvl5pPr marL="2286000" lvl="4" indent="-304800" rtl="0">
              <a:spcBef>
                <a:spcPts val="1600"/>
              </a:spcBef>
              <a:spcAft>
                <a:spcPts val="0"/>
              </a:spcAft>
              <a:buClr>
                <a:srgbClr val="1C304A"/>
              </a:buClr>
              <a:buSzPts val="1200"/>
              <a:buChar char="○"/>
              <a:defRPr>
                <a:solidFill>
                  <a:srgbClr val="1C304A"/>
                </a:solidFill>
              </a:defRPr>
            </a:lvl5pPr>
            <a:lvl6pPr marL="2743200" lvl="5" indent="-292100" rtl="0">
              <a:spcBef>
                <a:spcPts val="1600"/>
              </a:spcBef>
              <a:spcAft>
                <a:spcPts val="0"/>
              </a:spcAft>
              <a:buClr>
                <a:srgbClr val="1C304A"/>
              </a:buClr>
              <a:buSzPts val="1000"/>
              <a:buChar char="■"/>
              <a:defRPr>
                <a:solidFill>
                  <a:srgbClr val="1C304A"/>
                </a:solidFill>
              </a:defRPr>
            </a:lvl6pPr>
            <a:lvl7pPr marL="3200400" lvl="6" indent="-292100" rtl="0">
              <a:spcBef>
                <a:spcPts val="1600"/>
              </a:spcBef>
              <a:spcAft>
                <a:spcPts val="0"/>
              </a:spcAft>
              <a:buClr>
                <a:srgbClr val="1C304A"/>
              </a:buClr>
              <a:buSzPts val="1000"/>
              <a:buChar char="●"/>
              <a:defRPr>
                <a:solidFill>
                  <a:srgbClr val="1C304A"/>
                </a:solidFill>
              </a:defRPr>
            </a:lvl7pPr>
            <a:lvl8pPr marL="3657600" lvl="7" indent="-292100" rtl="0">
              <a:spcBef>
                <a:spcPts val="1600"/>
              </a:spcBef>
              <a:spcAft>
                <a:spcPts val="0"/>
              </a:spcAft>
              <a:buClr>
                <a:srgbClr val="1C304A"/>
              </a:buClr>
              <a:buSzPts val="1000"/>
              <a:buChar char="○"/>
              <a:defRPr>
                <a:solidFill>
                  <a:srgbClr val="1C304A"/>
                </a:solidFill>
              </a:defRPr>
            </a:lvl8pPr>
            <a:lvl9pPr marL="4114800" lvl="8" indent="-292100" rtl="0">
              <a:spcBef>
                <a:spcPts val="1600"/>
              </a:spcBef>
              <a:spcAft>
                <a:spcPts val="1600"/>
              </a:spcAft>
              <a:buClr>
                <a:srgbClr val="1C304A"/>
              </a:buClr>
              <a:buSzPts val="1000"/>
              <a:buChar char="■"/>
              <a:defRPr>
                <a:solidFill>
                  <a:srgbClr val="1C304A"/>
                </a:solidFil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2 Column - Light">
  <p:cSld name="TITLE_AND_BODY_2_1_1_1_1_1">
    <p:bg>
      <p:bgPr>
        <a:solidFill>
          <a:srgbClr val="FFFFFF"/>
        </a:solidFill>
        <a:effectLst/>
      </p:bgPr>
    </p:bg>
    <p:spTree>
      <p:nvGrpSpPr>
        <p:cNvPr id="1" name="Shape 211"/>
        <p:cNvGrpSpPr/>
        <p:nvPr/>
      </p:nvGrpSpPr>
      <p:grpSpPr>
        <a:xfrm>
          <a:off x="0" y="0"/>
          <a:ext cx="0" cy="0"/>
          <a:chOff x="0" y="0"/>
          <a:chExt cx="0" cy="0"/>
        </a:xfrm>
      </p:grpSpPr>
      <p:sp>
        <p:nvSpPr>
          <p:cNvPr id="212" name="Google Shape;212;p36"/>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213" name="Google Shape;213;p36"/>
          <p:cNvSpPr txBox="1">
            <a:spLocks noGrp="1"/>
          </p:cNvSpPr>
          <p:nvPr>
            <p:ph type="body" idx="1"/>
          </p:nvPr>
        </p:nvSpPr>
        <p:spPr>
          <a:xfrm>
            <a:off x="725280" y="1722020"/>
            <a:ext cx="3617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000"/>
              </a:spcBef>
              <a:spcAft>
                <a:spcPts val="0"/>
              </a:spcAft>
              <a:buSzPts val="1200"/>
              <a:buChar char="○"/>
              <a:defRPr sz="1200"/>
            </a:lvl2pPr>
            <a:lvl3pPr marL="1371600" lvl="2" indent="-304800" rtl="0">
              <a:spcBef>
                <a:spcPts val="1000"/>
              </a:spcBef>
              <a:spcAft>
                <a:spcPts val="0"/>
              </a:spcAft>
              <a:buSzPts val="1200"/>
              <a:buChar char="■"/>
              <a:defRPr sz="1200"/>
            </a:lvl3pPr>
            <a:lvl4pPr marL="1828800" lvl="3" indent="-304800" rtl="0">
              <a:spcBef>
                <a:spcPts val="1000"/>
              </a:spcBef>
              <a:spcAft>
                <a:spcPts val="0"/>
              </a:spcAft>
              <a:buSzPts val="1200"/>
              <a:buChar char="●"/>
              <a:defRPr sz="1200"/>
            </a:lvl4pPr>
            <a:lvl5pPr marL="2286000" lvl="4" indent="-304800" rtl="0">
              <a:spcBef>
                <a:spcPts val="1000"/>
              </a:spcBef>
              <a:spcAft>
                <a:spcPts val="0"/>
              </a:spcAft>
              <a:buSzPts val="1200"/>
              <a:buChar char="○"/>
              <a:defRPr sz="1200"/>
            </a:lvl5pPr>
            <a:lvl6pPr marL="2743200" lvl="5" indent="-304800" rtl="0">
              <a:spcBef>
                <a:spcPts val="1000"/>
              </a:spcBef>
              <a:spcAft>
                <a:spcPts val="0"/>
              </a:spcAft>
              <a:buSzPts val="1200"/>
              <a:buChar char="■"/>
              <a:defRPr sz="1200"/>
            </a:lvl6pPr>
            <a:lvl7pPr marL="3200400" lvl="6" indent="-304800" rtl="0">
              <a:spcBef>
                <a:spcPts val="1000"/>
              </a:spcBef>
              <a:spcAft>
                <a:spcPts val="0"/>
              </a:spcAft>
              <a:buSzPts val="1200"/>
              <a:buChar char="●"/>
              <a:defRPr sz="1200"/>
            </a:lvl7pPr>
            <a:lvl8pPr marL="3657600" lvl="7" indent="-304800" rtl="0">
              <a:spcBef>
                <a:spcPts val="1000"/>
              </a:spcBef>
              <a:spcAft>
                <a:spcPts val="0"/>
              </a:spcAft>
              <a:buSzPts val="1200"/>
              <a:buChar char="○"/>
              <a:defRPr sz="1200"/>
            </a:lvl8pPr>
            <a:lvl9pPr marL="4114800" lvl="8" indent="-304800" rtl="0">
              <a:spcBef>
                <a:spcPts val="1000"/>
              </a:spcBef>
              <a:spcAft>
                <a:spcPts val="1000"/>
              </a:spcAft>
              <a:buSzPts val="1200"/>
              <a:buChar char="■"/>
              <a:defRPr sz="1200"/>
            </a:lvl9pPr>
          </a:lstStyle>
          <a:p>
            <a:endParaRPr/>
          </a:p>
        </p:txBody>
      </p:sp>
      <p:sp>
        <p:nvSpPr>
          <p:cNvPr id="214" name="Google Shape;214;p36"/>
          <p:cNvSpPr txBox="1">
            <a:spLocks noGrp="1"/>
          </p:cNvSpPr>
          <p:nvPr>
            <p:ph type="body" idx="2"/>
          </p:nvPr>
        </p:nvSpPr>
        <p:spPr>
          <a:xfrm>
            <a:off x="4675870" y="1745270"/>
            <a:ext cx="3617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000"/>
              </a:spcBef>
              <a:spcAft>
                <a:spcPts val="0"/>
              </a:spcAft>
              <a:buSzPts val="1200"/>
              <a:buChar char="○"/>
              <a:defRPr sz="1200"/>
            </a:lvl2pPr>
            <a:lvl3pPr marL="1371600" lvl="2" indent="-304800" rtl="0">
              <a:spcBef>
                <a:spcPts val="1000"/>
              </a:spcBef>
              <a:spcAft>
                <a:spcPts val="0"/>
              </a:spcAft>
              <a:buSzPts val="1200"/>
              <a:buChar char="■"/>
              <a:defRPr sz="1200"/>
            </a:lvl3pPr>
            <a:lvl4pPr marL="1828800" lvl="3" indent="-304800" rtl="0">
              <a:spcBef>
                <a:spcPts val="1000"/>
              </a:spcBef>
              <a:spcAft>
                <a:spcPts val="0"/>
              </a:spcAft>
              <a:buSzPts val="1200"/>
              <a:buChar char="●"/>
              <a:defRPr sz="1200"/>
            </a:lvl4pPr>
            <a:lvl5pPr marL="2286000" lvl="4" indent="-304800" rtl="0">
              <a:spcBef>
                <a:spcPts val="1000"/>
              </a:spcBef>
              <a:spcAft>
                <a:spcPts val="0"/>
              </a:spcAft>
              <a:buSzPts val="1200"/>
              <a:buChar char="○"/>
              <a:defRPr sz="1200"/>
            </a:lvl5pPr>
            <a:lvl6pPr marL="2743200" lvl="5" indent="-304800" rtl="0">
              <a:spcBef>
                <a:spcPts val="1000"/>
              </a:spcBef>
              <a:spcAft>
                <a:spcPts val="0"/>
              </a:spcAft>
              <a:buSzPts val="1200"/>
              <a:buChar char="■"/>
              <a:defRPr sz="1200"/>
            </a:lvl6pPr>
            <a:lvl7pPr marL="3200400" lvl="6" indent="-304800" rtl="0">
              <a:spcBef>
                <a:spcPts val="1000"/>
              </a:spcBef>
              <a:spcAft>
                <a:spcPts val="0"/>
              </a:spcAft>
              <a:buSzPts val="1200"/>
              <a:buChar char="●"/>
              <a:defRPr sz="1200"/>
            </a:lvl7pPr>
            <a:lvl8pPr marL="3657600" lvl="7" indent="-304800" rtl="0">
              <a:spcBef>
                <a:spcPts val="1000"/>
              </a:spcBef>
              <a:spcAft>
                <a:spcPts val="0"/>
              </a:spcAft>
              <a:buSzPts val="1200"/>
              <a:buChar char="○"/>
              <a:defRPr sz="1200"/>
            </a:lvl8pPr>
            <a:lvl9pPr marL="4114800" lvl="8" indent="-304800" rtl="0">
              <a:spcBef>
                <a:spcPts val="1000"/>
              </a:spcBef>
              <a:spcAft>
                <a:spcPts val="1000"/>
              </a:spcAft>
              <a:buSzPts val="1200"/>
              <a:buChar char="■"/>
              <a:defRPr sz="1200"/>
            </a:lvl9pPr>
          </a:lstStyle>
          <a:p>
            <a:endParaRPr/>
          </a:p>
        </p:txBody>
      </p:sp>
      <p:sp>
        <p:nvSpPr>
          <p:cNvPr id="215" name="Google Shape;215;p36"/>
          <p:cNvSpPr txBox="1">
            <a:spLocks noGrp="1"/>
          </p:cNvSpPr>
          <p:nvPr>
            <p:ph type="subTitle" idx="3"/>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3 Column - Light">
  <p:cSld name="TITLE_AND_TWO_COLUMNS_1">
    <p:spTree>
      <p:nvGrpSpPr>
        <p:cNvPr id="1" name="Shape 216"/>
        <p:cNvGrpSpPr/>
        <p:nvPr/>
      </p:nvGrpSpPr>
      <p:grpSpPr>
        <a:xfrm>
          <a:off x="0" y="0"/>
          <a:ext cx="0" cy="0"/>
          <a:chOff x="0" y="0"/>
          <a:chExt cx="0" cy="0"/>
        </a:xfrm>
      </p:grpSpPr>
      <p:sp>
        <p:nvSpPr>
          <p:cNvPr id="217" name="Google Shape;217;p37"/>
          <p:cNvSpPr txBox="1">
            <a:spLocks noGrp="1"/>
          </p:cNvSpPr>
          <p:nvPr>
            <p:ph type="body" idx="1"/>
          </p:nvPr>
        </p:nvSpPr>
        <p:spPr>
          <a:xfrm>
            <a:off x="737118" y="2471784"/>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18" name="Google Shape;218;p37"/>
          <p:cNvSpPr/>
          <p:nvPr/>
        </p:nvSpPr>
        <p:spPr>
          <a:xfrm>
            <a:off x="435775" y="4943725"/>
            <a:ext cx="116700" cy="137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7"/>
          <p:cNvSpPr txBox="1">
            <a:spLocks noGrp="1"/>
          </p:cNvSpPr>
          <p:nvPr>
            <p:ph type="body" idx="2"/>
          </p:nvPr>
        </p:nvSpPr>
        <p:spPr>
          <a:xfrm>
            <a:off x="3323393" y="2471784"/>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20" name="Google Shape;220;p37"/>
          <p:cNvSpPr txBox="1">
            <a:spLocks noGrp="1"/>
          </p:cNvSpPr>
          <p:nvPr>
            <p:ph type="body" idx="3"/>
          </p:nvPr>
        </p:nvSpPr>
        <p:spPr>
          <a:xfrm>
            <a:off x="5909667" y="2471784"/>
            <a:ext cx="2258100" cy="133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21" name="Google Shape;221;p37"/>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222" name="Google Shape;222;p37"/>
          <p:cNvSpPr txBox="1">
            <a:spLocks noGrp="1"/>
          </p:cNvSpPr>
          <p:nvPr>
            <p:ph type="subTitle" idx="4"/>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223" name="Google Shape;223;p37"/>
          <p:cNvSpPr/>
          <p:nvPr/>
        </p:nvSpPr>
        <p:spPr>
          <a:xfrm>
            <a:off x="815525" y="1841949"/>
            <a:ext cx="467100" cy="467100"/>
          </a:xfrm>
          <a:prstGeom prst="ellipse">
            <a:avLst/>
          </a:prstGeom>
          <a:solidFill>
            <a:srgbClr val="046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24" name="Google Shape;224;p37"/>
          <p:cNvSpPr txBox="1"/>
          <p:nvPr/>
        </p:nvSpPr>
        <p:spPr>
          <a:xfrm>
            <a:off x="811575" y="1852625"/>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800" b="1">
                <a:solidFill>
                  <a:srgbClr val="FFFFFF"/>
                </a:solidFill>
                <a:latin typeface="Helvetica Neue"/>
                <a:ea typeface="Helvetica Neue"/>
                <a:cs typeface="Helvetica Neue"/>
                <a:sym typeface="Helvetica Neue"/>
              </a:rPr>
              <a:t>1</a:t>
            </a:r>
            <a:endParaRPr sz="1800"/>
          </a:p>
        </p:txBody>
      </p:sp>
      <p:sp>
        <p:nvSpPr>
          <p:cNvPr id="225" name="Google Shape;225;p37"/>
          <p:cNvSpPr/>
          <p:nvPr/>
        </p:nvSpPr>
        <p:spPr>
          <a:xfrm>
            <a:off x="3375583" y="1841949"/>
            <a:ext cx="467100" cy="467100"/>
          </a:xfrm>
          <a:prstGeom prst="ellipse">
            <a:avLst/>
          </a:prstGeom>
          <a:solidFill>
            <a:srgbClr val="046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26" name="Google Shape;226;p37"/>
          <p:cNvSpPr txBox="1"/>
          <p:nvPr/>
        </p:nvSpPr>
        <p:spPr>
          <a:xfrm>
            <a:off x="3371633" y="1852625"/>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FFFFFF"/>
                </a:solidFill>
                <a:latin typeface="Helvetica Neue"/>
                <a:ea typeface="Helvetica Neue"/>
                <a:cs typeface="Helvetica Neue"/>
                <a:sym typeface="Helvetica Neue"/>
              </a:rPr>
              <a:t>2</a:t>
            </a:r>
            <a:endParaRPr sz="1800"/>
          </a:p>
        </p:txBody>
      </p:sp>
      <p:sp>
        <p:nvSpPr>
          <p:cNvPr id="227" name="Google Shape;227;p37"/>
          <p:cNvSpPr/>
          <p:nvPr/>
        </p:nvSpPr>
        <p:spPr>
          <a:xfrm>
            <a:off x="5993435" y="1841949"/>
            <a:ext cx="467100" cy="467100"/>
          </a:xfrm>
          <a:prstGeom prst="ellipse">
            <a:avLst/>
          </a:prstGeom>
          <a:solidFill>
            <a:srgbClr val="046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28" name="Google Shape;228;p37"/>
          <p:cNvSpPr txBox="1"/>
          <p:nvPr/>
        </p:nvSpPr>
        <p:spPr>
          <a:xfrm>
            <a:off x="5989485" y="1852625"/>
            <a:ext cx="467100" cy="42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FFFFFF"/>
                </a:solidFill>
                <a:latin typeface="Helvetica Neue"/>
                <a:ea typeface="Helvetica Neue"/>
                <a:cs typeface="Helvetica Neue"/>
                <a:sym typeface="Helvetica Neue"/>
              </a:rPr>
              <a:t>3</a:t>
            </a:r>
            <a:endParaRPr sz="180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 Column Icons - Light">
  <p:cSld name="TITLE_AND_TWO_COLUMNS_1_2">
    <p:bg>
      <p:bgPr>
        <a:solidFill>
          <a:srgbClr val="FFFFFF"/>
        </a:solidFill>
        <a:effectLst/>
      </p:bgPr>
    </p:bg>
    <p:spTree>
      <p:nvGrpSpPr>
        <p:cNvPr id="1" name="Shape 229"/>
        <p:cNvGrpSpPr/>
        <p:nvPr/>
      </p:nvGrpSpPr>
      <p:grpSpPr>
        <a:xfrm>
          <a:off x="0" y="0"/>
          <a:ext cx="0" cy="0"/>
          <a:chOff x="0" y="0"/>
          <a:chExt cx="0" cy="0"/>
        </a:xfrm>
      </p:grpSpPr>
      <p:sp>
        <p:nvSpPr>
          <p:cNvPr id="230" name="Google Shape;230;p38"/>
          <p:cNvSpPr txBox="1">
            <a:spLocks noGrp="1"/>
          </p:cNvSpPr>
          <p:nvPr>
            <p:ph type="body" idx="1"/>
          </p:nvPr>
        </p:nvSpPr>
        <p:spPr>
          <a:xfrm>
            <a:off x="1493788" y="1694407"/>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231" name="Google Shape;231;p38"/>
          <p:cNvSpPr/>
          <p:nvPr/>
        </p:nvSpPr>
        <p:spPr>
          <a:xfrm>
            <a:off x="815525" y="1804118"/>
            <a:ext cx="611400" cy="6114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32" name="Google Shape;232;p38"/>
          <p:cNvSpPr/>
          <p:nvPr/>
        </p:nvSpPr>
        <p:spPr>
          <a:xfrm>
            <a:off x="4349050" y="1804118"/>
            <a:ext cx="611400" cy="6114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33" name="Google Shape;233;p38"/>
          <p:cNvSpPr txBox="1">
            <a:spLocks noGrp="1"/>
          </p:cNvSpPr>
          <p:nvPr>
            <p:ph type="body" idx="2"/>
          </p:nvPr>
        </p:nvSpPr>
        <p:spPr>
          <a:xfrm>
            <a:off x="5027312" y="1694407"/>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234" name="Google Shape;234;p38"/>
          <p:cNvSpPr txBox="1">
            <a:spLocks noGrp="1"/>
          </p:cNvSpPr>
          <p:nvPr>
            <p:ph type="body" idx="3"/>
          </p:nvPr>
        </p:nvSpPr>
        <p:spPr>
          <a:xfrm>
            <a:off x="1493788" y="3313631"/>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235" name="Google Shape;235;p38"/>
          <p:cNvSpPr/>
          <p:nvPr/>
        </p:nvSpPr>
        <p:spPr>
          <a:xfrm>
            <a:off x="815525" y="3427125"/>
            <a:ext cx="611400" cy="6114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36" name="Google Shape;236;p38"/>
          <p:cNvSpPr/>
          <p:nvPr/>
        </p:nvSpPr>
        <p:spPr>
          <a:xfrm>
            <a:off x="4349050" y="3427125"/>
            <a:ext cx="611400" cy="611400"/>
          </a:xfrm>
          <a:prstGeom prst="ellipse">
            <a:avLst/>
          </a:prstGeom>
          <a:solidFill>
            <a:srgbClr val="00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37" name="Google Shape;237;p38"/>
          <p:cNvSpPr txBox="1">
            <a:spLocks noGrp="1"/>
          </p:cNvSpPr>
          <p:nvPr>
            <p:ph type="body" idx="4"/>
          </p:nvPr>
        </p:nvSpPr>
        <p:spPr>
          <a:xfrm>
            <a:off x="5027312" y="3313631"/>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238" name="Google Shape;238;p38"/>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C304A"/>
              </a:buClr>
              <a:buSzPts val="2600"/>
              <a:buNone/>
              <a:defRPr sz="2600" b="1">
                <a:solidFill>
                  <a:srgbClr val="1C304A"/>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right - 2 column icons">
  <p:cSld name="TITLE_AND_TWO_COLUMNS_1_2_1">
    <p:bg>
      <p:bgPr>
        <a:solidFill>
          <a:srgbClr val="00CFFF"/>
        </a:solidFill>
        <a:effectLst/>
      </p:bgPr>
    </p:bg>
    <p:spTree>
      <p:nvGrpSpPr>
        <p:cNvPr id="1" name="Shape 239"/>
        <p:cNvGrpSpPr/>
        <p:nvPr/>
      </p:nvGrpSpPr>
      <p:grpSpPr>
        <a:xfrm>
          <a:off x="0" y="0"/>
          <a:ext cx="0" cy="0"/>
          <a:chOff x="0" y="0"/>
          <a:chExt cx="0" cy="0"/>
        </a:xfrm>
      </p:grpSpPr>
      <p:sp>
        <p:nvSpPr>
          <p:cNvPr id="240" name="Google Shape;240;p39"/>
          <p:cNvSpPr txBox="1">
            <a:spLocks noGrp="1"/>
          </p:cNvSpPr>
          <p:nvPr>
            <p:ph type="body" idx="1"/>
          </p:nvPr>
        </p:nvSpPr>
        <p:spPr>
          <a:xfrm>
            <a:off x="1493788" y="1694407"/>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241" name="Google Shape;241;p39"/>
          <p:cNvSpPr/>
          <p:nvPr/>
        </p:nvSpPr>
        <p:spPr>
          <a:xfrm>
            <a:off x="815525" y="1804118"/>
            <a:ext cx="611400" cy="611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42" name="Google Shape;242;p39"/>
          <p:cNvSpPr/>
          <p:nvPr/>
        </p:nvSpPr>
        <p:spPr>
          <a:xfrm>
            <a:off x="4349050" y="1804118"/>
            <a:ext cx="611400" cy="611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43" name="Google Shape;243;p39"/>
          <p:cNvSpPr txBox="1">
            <a:spLocks noGrp="1"/>
          </p:cNvSpPr>
          <p:nvPr>
            <p:ph type="body" idx="2"/>
          </p:nvPr>
        </p:nvSpPr>
        <p:spPr>
          <a:xfrm>
            <a:off x="5027312" y="1694407"/>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244" name="Google Shape;244;p39"/>
          <p:cNvSpPr txBox="1">
            <a:spLocks noGrp="1"/>
          </p:cNvSpPr>
          <p:nvPr>
            <p:ph type="body" idx="3"/>
          </p:nvPr>
        </p:nvSpPr>
        <p:spPr>
          <a:xfrm>
            <a:off x="1493788" y="3313631"/>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245" name="Google Shape;245;p39"/>
          <p:cNvSpPr/>
          <p:nvPr/>
        </p:nvSpPr>
        <p:spPr>
          <a:xfrm>
            <a:off x="815525" y="3427125"/>
            <a:ext cx="611400" cy="611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46" name="Google Shape;246;p39"/>
          <p:cNvSpPr/>
          <p:nvPr/>
        </p:nvSpPr>
        <p:spPr>
          <a:xfrm>
            <a:off x="4349050" y="3427125"/>
            <a:ext cx="611400" cy="611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247" name="Google Shape;247;p39"/>
          <p:cNvSpPr txBox="1">
            <a:spLocks noGrp="1"/>
          </p:cNvSpPr>
          <p:nvPr>
            <p:ph type="body" idx="4"/>
          </p:nvPr>
        </p:nvSpPr>
        <p:spPr>
          <a:xfrm>
            <a:off x="5027312" y="3313631"/>
            <a:ext cx="2622900" cy="890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248" name="Google Shape;248;p39"/>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C304A"/>
              </a:buClr>
              <a:buSzPts val="2600"/>
              <a:buNone/>
              <a:defRPr sz="2600" b="1">
                <a:solidFill>
                  <a:srgbClr val="1C304A"/>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Ordered List - Light">
  <p:cSld name="TITLE_AND_TWO_COLUMNS_1_2_1_1">
    <p:bg>
      <p:bgPr>
        <a:solidFill>
          <a:srgbClr val="FFFFFF"/>
        </a:solidFill>
        <a:effectLst/>
      </p:bgPr>
    </p:bg>
    <p:spTree>
      <p:nvGrpSpPr>
        <p:cNvPr id="1" name="Shape 249"/>
        <p:cNvGrpSpPr/>
        <p:nvPr/>
      </p:nvGrpSpPr>
      <p:grpSpPr>
        <a:xfrm>
          <a:off x="0" y="0"/>
          <a:ext cx="0" cy="0"/>
          <a:chOff x="0" y="0"/>
          <a:chExt cx="0" cy="0"/>
        </a:xfrm>
      </p:grpSpPr>
      <p:sp>
        <p:nvSpPr>
          <p:cNvPr id="250" name="Google Shape;250;p40"/>
          <p:cNvSpPr txBox="1">
            <a:spLocks noGrp="1"/>
          </p:cNvSpPr>
          <p:nvPr>
            <p:ph type="sldNum" idx="12"/>
          </p:nvPr>
        </p:nvSpPr>
        <p:spPr>
          <a:xfrm>
            <a:off x="8472450" y="4765389"/>
            <a:ext cx="548700" cy="261900"/>
          </a:xfrm>
          <a:prstGeom prst="rect">
            <a:avLst/>
          </a:prstGeom>
          <a:noFill/>
          <a:ln>
            <a:noFill/>
          </a:ln>
        </p:spPr>
        <p:txBody>
          <a:bodyPr spcFirstLastPara="1" wrap="square" lIns="91425" tIns="91425" rIns="91425" bIns="91425" anchor="ctr"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251" name="Google Shape;251;p40"/>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252" name="Google Shape;252;p40"/>
          <p:cNvSpPr txBox="1">
            <a:spLocks noGrp="1"/>
          </p:cNvSpPr>
          <p:nvPr>
            <p:ph type="subTitle" idx="1"/>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253" name="Google Shape;253;p40"/>
          <p:cNvSpPr/>
          <p:nvPr/>
        </p:nvSpPr>
        <p:spPr>
          <a:xfrm>
            <a:off x="829100" y="1789525"/>
            <a:ext cx="1403700" cy="2137500"/>
          </a:xfrm>
          <a:prstGeom prst="rect">
            <a:avLst/>
          </a:prstGeom>
          <a:solidFill>
            <a:srgbClr val="20202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00CFFF"/>
                </a:solidFill>
                <a:latin typeface="Helvetica Neue"/>
                <a:ea typeface="Helvetica Neue"/>
                <a:cs typeface="Helvetica Neue"/>
                <a:sym typeface="Helvetica Neue"/>
              </a:rPr>
              <a:t>1</a:t>
            </a:r>
            <a:endParaRPr sz="7200" b="1">
              <a:solidFill>
                <a:srgbClr val="00CFFF"/>
              </a:solidFill>
              <a:latin typeface="Helvetica Neue"/>
              <a:ea typeface="Helvetica Neue"/>
              <a:cs typeface="Helvetica Neue"/>
              <a:sym typeface="Helvetica Neue"/>
            </a:endParaRPr>
          </a:p>
        </p:txBody>
      </p:sp>
      <p:sp>
        <p:nvSpPr>
          <p:cNvPr id="254" name="Google Shape;254;p40"/>
          <p:cNvSpPr txBox="1">
            <a:spLocks noGrp="1"/>
          </p:cNvSpPr>
          <p:nvPr>
            <p:ph type="body" idx="2"/>
          </p:nvPr>
        </p:nvSpPr>
        <p:spPr>
          <a:xfrm>
            <a:off x="873513" y="3007750"/>
            <a:ext cx="1278900" cy="821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255" name="Google Shape;255;p40"/>
          <p:cNvSpPr/>
          <p:nvPr/>
        </p:nvSpPr>
        <p:spPr>
          <a:xfrm>
            <a:off x="2359300" y="1789525"/>
            <a:ext cx="1403700" cy="2137500"/>
          </a:xfrm>
          <a:prstGeom prst="rect">
            <a:avLst/>
          </a:prstGeom>
          <a:solidFill>
            <a:srgbClr val="20202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00CFFF"/>
                </a:solidFill>
                <a:latin typeface="Helvetica Neue"/>
                <a:ea typeface="Helvetica Neue"/>
                <a:cs typeface="Helvetica Neue"/>
                <a:sym typeface="Helvetica Neue"/>
              </a:rPr>
              <a:t>2</a:t>
            </a:r>
            <a:endParaRPr sz="7200" b="1">
              <a:solidFill>
                <a:srgbClr val="00CFFF"/>
              </a:solidFill>
              <a:latin typeface="Helvetica Neue"/>
              <a:ea typeface="Helvetica Neue"/>
              <a:cs typeface="Helvetica Neue"/>
              <a:sym typeface="Helvetica Neue"/>
            </a:endParaRPr>
          </a:p>
        </p:txBody>
      </p:sp>
      <p:sp>
        <p:nvSpPr>
          <p:cNvPr id="256" name="Google Shape;256;p40"/>
          <p:cNvSpPr txBox="1">
            <a:spLocks noGrp="1"/>
          </p:cNvSpPr>
          <p:nvPr>
            <p:ph type="body" idx="3"/>
          </p:nvPr>
        </p:nvSpPr>
        <p:spPr>
          <a:xfrm>
            <a:off x="2403713" y="3007750"/>
            <a:ext cx="1278900" cy="821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257" name="Google Shape;257;p40"/>
          <p:cNvSpPr/>
          <p:nvPr/>
        </p:nvSpPr>
        <p:spPr>
          <a:xfrm>
            <a:off x="3889500" y="1789525"/>
            <a:ext cx="1403700" cy="2137500"/>
          </a:xfrm>
          <a:prstGeom prst="rect">
            <a:avLst/>
          </a:prstGeom>
          <a:solidFill>
            <a:srgbClr val="20202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00CFFF"/>
                </a:solidFill>
                <a:latin typeface="Helvetica Neue"/>
                <a:ea typeface="Helvetica Neue"/>
                <a:cs typeface="Helvetica Neue"/>
                <a:sym typeface="Helvetica Neue"/>
              </a:rPr>
              <a:t>3</a:t>
            </a:r>
            <a:endParaRPr sz="7200" b="1">
              <a:solidFill>
                <a:srgbClr val="00CFFF"/>
              </a:solidFill>
              <a:latin typeface="Helvetica Neue"/>
              <a:ea typeface="Helvetica Neue"/>
              <a:cs typeface="Helvetica Neue"/>
              <a:sym typeface="Helvetica Neue"/>
            </a:endParaRPr>
          </a:p>
        </p:txBody>
      </p:sp>
      <p:sp>
        <p:nvSpPr>
          <p:cNvPr id="258" name="Google Shape;258;p40"/>
          <p:cNvSpPr txBox="1">
            <a:spLocks noGrp="1"/>
          </p:cNvSpPr>
          <p:nvPr>
            <p:ph type="body" idx="4"/>
          </p:nvPr>
        </p:nvSpPr>
        <p:spPr>
          <a:xfrm>
            <a:off x="3933913" y="3007750"/>
            <a:ext cx="1278900" cy="821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259" name="Google Shape;259;p40"/>
          <p:cNvSpPr/>
          <p:nvPr/>
        </p:nvSpPr>
        <p:spPr>
          <a:xfrm>
            <a:off x="5419700" y="1789525"/>
            <a:ext cx="1403700" cy="2137500"/>
          </a:xfrm>
          <a:prstGeom prst="rect">
            <a:avLst/>
          </a:prstGeom>
          <a:solidFill>
            <a:srgbClr val="20202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00CFFF"/>
                </a:solidFill>
                <a:latin typeface="Helvetica Neue"/>
                <a:ea typeface="Helvetica Neue"/>
                <a:cs typeface="Helvetica Neue"/>
                <a:sym typeface="Helvetica Neue"/>
              </a:rPr>
              <a:t>4</a:t>
            </a:r>
            <a:endParaRPr sz="7200" b="1">
              <a:solidFill>
                <a:srgbClr val="00CFFF"/>
              </a:solidFill>
              <a:latin typeface="Helvetica Neue"/>
              <a:ea typeface="Helvetica Neue"/>
              <a:cs typeface="Helvetica Neue"/>
              <a:sym typeface="Helvetica Neue"/>
            </a:endParaRPr>
          </a:p>
        </p:txBody>
      </p:sp>
      <p:sp>
        <p:nvSpPr>
          <p:cNvPr id="260" name="Google Shape;260;p40"/>
          <p:cNvSpPr txBox="1">
            <a:spLocks noGrp="1"/>
          </p:cNvSpPr>
          <p:nvPr>
            <p:ph type="body" idx="5"/>
          </p:nvPr>
        </p:nvSpPr>
        <p:spPr>
          <a:xfrm>
            <a:off x="5464113" y="3007750"/>
            <a:ext cx="1278900" cy="821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261" name="Google Shape;261;p40"/>
          <p:cNvSpPr/>
          <p:nvPr/>
        </p:nvSpPr>
        <p:spPr>
          <a:xfrm>
            <a:off x="6949900" y="1789525"/>
            <a:ext cx="1403700" cy="2137500"/>
          </a:xfrm>
          <a:prstGeom prst="rect">
            <a:avLst/>
          </a:prstGeom>
          <a:solidFill>
            <a:srgbClr val="20202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00CFFF"/>
                </a:solidFill>
                <a:latin typeface="Helvetica Neue"/>
                <a:ea typeface="Helvetica Neue"/>
                <a:cs typeface="Helvetica Neue"/>
                <a:sym typeface="Helvetica Neue"/>
              </a:rPr>
              <a:t>5</a:t>
            </a:r>
            <a:endParaRPr sz="7200" b="1">
              <a:solidFill>
                <a:srgbClr val="00CFFF"/>
              </a:solidFill>
              <a:latin typeface="Helvetica Neue"/>
              <a:ea typeface="Helvetica Neue"/>
              <a:cs typeface="Helvetica Neue"/>
              <a:sym typeface="Helvetica Neue"/>
            </a:endParaRPr>
          </a:p>
        </p:txBody>
      </p:sp>
      <p:sp>
        <p:nvSpPr>
          <p:cNvPr id="262" name="Google Shape;262;p40"/>
          <p:cNvSpPr txBox="1">
            <a:spLocks noGrp="1"/>
          </p:cNvSpPr>
          <p:nvPr>
            <p:ph type="body" idx="6"/>
          </p:nvPr>
        </p:nvSpPr>
        <p:spPr>
          <a:xfrm>
            <a:off x="6994313" y="3007750"/>
            <a:ext cx="1278900" cy="821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able - Light">
  <p:cSld name="CUSTOM">
    <p:spTree>
      <p:nvGrpSpPr>
        <p:cNvPr id="1" name="Shape 263"/>
        <p:cNvGrpSpPr/>
        <p:nvPr/>
      </p:nvGrpSpPr>
      <p:grpSpPr>
        <a:xfrm>
          <a:off x="0" y="0"/>
          <a:ext cx="0" cy="0"/>
          <a:chOff x="0" y="0"/>
          <a:chExt cx="0" cy="0"/>
        </a:xfrm>
      </p:grpSpPr>
      <p:sp>
        <p:nvSpPr>
          <p:cNvPr id="264" name="Google Shape;264;p41"/>
          <p:cNvSpPr txBox="1">
            <a:spLocks noGrp="1"/>
          </p:cNvSpPr>
          <p:nvPr>
            <p:ph type="subTitle" idx="1"/>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265" name="Google Shape;265;p41"/>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ivider Dark Blue">
  <p:cSld name="TITLE_AND_BODY_2">
    <p:bg>
      <p:bgPr>
        <a:solidFill>
          <a:srgbClr val="202020"/>
        </a:solidFill>
        <a:effectLst/>
      </p:bgPr>
    </p:bg>
    <p:spTree>
      <p:nvGrpSpPr>
        <p:cNvPr id="1" name="Shape 19"/>
        <p:cNvGrpSpPr/>
        <p:nvPr/>
      </p:nvGrpSpPr>
      <p:grpSpPr>
        <a:xfrm>
          <a:off x="0" y="0"/>
          <a:ext cx="0" cy="0"/>
          <a:chOff x="0" y="0"/>
          <a:chExt cx="0" cy="0"/>
        </a:xfrm>
      </p:grpSpPr>
      <p:sp>
        <p:nvSpPr>
          <p:cNvPr id="20" name="Google Shape;20;p5"/>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CFFF"/>
              </a:buClr>
              <a:buSzPts val="6000"/>
              <a:buNone/>
              <a:defRPr sz="6000" b="1">
                <a:solidFill>
                  <a:srgbClr val="00CFFF"/>
                </a:solidFill>
              </a:defRPr>
            </a:lvl1pPr>
            <a:lvl2pPr lvl="1" algn="ctr" rtl="0">
              <a:spcBef>
                <a:spcPts val="0"/>
              </a:spcBef>
              <a:spcAft>
                <a:spcPts val="0"/>
              </a:spcAft>
              <a:buClr>
                <a:srgbClr val="1C304A"/>
              </a:buClr>
              <a:buSzPts val="6000"/>
              <a:buNone/>
              <a:defRPr sz="6000">
                <a:solidFill>
                  <a:srgbClr val="1C304A"/>
                </a:solidFill>
              </a:defRPr>
            </a:lvl2pPr>
            <a:lvl3pPr lvl="2" algn="ctr" rtl="0">
              <a:spcBef>
                <a:spcPts val="0"/>
              </a:spcBef>
              <a:spcAft>
                <a:spcPts val="0"/>
              </a:spcAft>
              <a:buClr>
                <a:srgbClr val="1C304A"/>
              </a:buClr>
              <a:buSzPts val="6000"/>
              <a:buNone/>
              <a:defRPr sz="6000">
                <a:solidFill>
                  <a:srgbClr val="1C304A"/>
                </a:solidFill>
              </a:defRPr>
            </a:lvl3pPr>
            <a:lvl4pPr lvl="3" algn="ctr" rtl="0">
              <a:spcBef>
                <a:spcPts val="0"/>
              </a:spcBef>
              <a:spcAft>
                <a:spcPts val="0"/>
              </a:spcAft>
              <a:buClr>
                <a:srgbClr val="1C304A"/>
              </a:buClr>
              <a:buSzPts val="6000"/>
              <a:buNone/>
              <a:defRPr sz="6000">
                <a:solidFill>
                  <a:srgbClr val="1C304A"/>
                </a:solidFill>
              </a:defRPr>
            </a:lvl4pPr>
            <a:lvl5pPr lvl="4" algn="ctr" rtl="0">
              <a:spcBef>
                <a:spcPts val="0"/>
              </a:spcBef>
              <a:spcAft>
                <a:spcPts val="0"/>
              </a:spcAft>
              <a:buClr>
                <a:srgbClr val="1C304A"/>
              </a:buClr>
              <a:buSzPts val="6000"/>
              <a:buNone/>
              <a:defRPr sz="6000">
                <a:solidFill>
                  <a:srgbClr val="1C304A"/>
                </a:solidFill>
              </a:defRPr>
            </a:lvl5pPr>
            <a:lvl6pPr lvl="5" algn="ctr" rtl="0">
              <a:spcBef>
                <a:spcPts val="0"/>
              </a:spcBef>
              <a:spcAft>
                <a:spcPts val="0"/>
              </a:spcAft>
              <a:buClr>
                <a:srgbClr val="1C304A"/>
              </a:buClr>
              <a:buSzPts val="6000"/>
              <a:buNone/>
              <a:defRPr sz="6000">
                <a:solidFill>
                  <a:srgbClr val="1C304A"/>
                </a:solidFill>
              </a:defRPr>
            </a:lvl6pPr>
            <a:lvl7pPr lvl="6" algn="ctr" rtl="0">
              <a:spcBef>
                <a:spcPts val="0"/>
              </a:spcBef>
              <a:spcAft>
                <a:spcPts val="0"/>
              </a:spcAft>
              <a:buClr>
                <a:srgbClr val="1C304A"/>
              </a:buClr>
              <a:buSzPts val="6000"/>
              <a:buNone/>
              <a:defRPr sz="6000">
                <a:solidFill>
                  <a:srgbClr val="1C304A"/>
                </a:solidFill>
              </a:defRPr>
            </a:lvl7pPr>
            <a:lvl8pPr lvl="7" algn="ctr" rtl="0">
              <a:spcBef>
                <a:spcPts val="0"/>
              </a:spcBef>
              <a:spcAft>
                <a:spcPts val="0"/>
              </a:spcAft>
              <a:buClr>
                <a:srgbClr val="1C304A"/>
              </a:buClr>
              <a:buSzPts val="6000"/>
              <a:buNone/>
              <a:defRPr sz="6000">
                <a:solidFill>
                  <a:srgbClr val="1C304A"/>
                </a:solidFill>
              </a:defRPr>
            </a:lvl8pPr>
            <a:lvl9pPr lvl="8" algn="ctr" rtl="0">
              <a:spcBef>
                <a:spcPts val="0"/>
              </a:spcBef>
              <a:spcAft>
                <a:spcPts val="0"/>
              </a:spcAft>
              <a:buClr>
                <a:srgbClr val="1C304A"/>
              </a:buClr>
              <a:buSzPts val="6000"/>
              <a:buNone/>
              <a:defRPr sz="6000">
                <a:solidFill>
                  <a:srgbClr val="1C304A"/>
                </a:solidFill>
              </a:defRPr>
            </a:lvl9pPr>
          </a:lstStyle>
          <a:p>
            <a:endParaRPr/>
          </a:p>
        </p:txBody>
      </p:sp>
      <p:sp>
        <p:nvSpPr>
          <p:cNvPr id="21" name="Google Shape;21;p5"/>
          <p:cNvSpPr txBox="1">
            <a:spLocks noGrp="1"/>
          </p:cNvSpPr>
          <p:nvPr>
            <p:ph type="subTitle" idx="1"/>
          </p:nvPr>
        </p:nvSpPr>
        <p:spPr>
          <a:xfrm>
            <a:off x="746072"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FFFFFF"/>
                </a:solidFill>
              </a:defRPr>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Large Image">
  <p:cSld name="MAIN_POINT">
    <p:bg>
      <p:bgPr>
        <a:solidFill>
          <a:srgbClr val="666666"/>
        </a:solidFill>
        <a:effectLst/>
      </p:bgPr>
    </p:bg>
    <p:spTree>
      <p:nvGrpSpPr>
        <p:cNvPr id="1" name="Shape 266"/>
        <p:cNvGrpSpPr/>
        <p:nvPr/>
      </p:nvGrpSpPr>
      <p:grpSpPr>
        <a:xfrm>
          <a:off x="0" y="0"/>
          <a:ext cx="0" cy="0"/>
          <a:chOff x="0" y="0"/>
          <a:chExt cx="0" cy="0"/>
        </a:xfrm>
      </p:grpSpPr>
      <p:pic>
        <p:nvPicPr>
          <p:cNvPr id="267" name="Google Shape;267;p42"/>
          <p:cNvPicPr preferRelativeResize="0"/>
          <p:nvPr/>
        </p:nvPicPr>
        <p:blipFill rotWithShape="1">
          <a:blip r:embed="rId2">
            <a:alphaModFix/>
          </a:blip>
          <a:srcRect l="6272" t="6909" r="11416" b="30901"/>
          <a:stretch/>
        </p:blipFill>
        <p:spPr>
          <a:xfrm>
            <a:off x="-9525" y="-39168"/>
            <a:ext cx="9162900" cy="5192100"/>
          </a:xfrm>
          <a:prstGeom prst="rect">
            <a:avLst/>
          </a:prstGeom>
          <a:noFill/>
          <a:ln>
            <a:noFill/>
          </a:ln>
        </p:spPr>
      </p:pic>
      <p:sp>
        <p:nvSpPr>
          <p:cNvPr id="268" name="Google Shape;268;p42"/>
          <p:cNvSpPr/>
          <p:nvPr/>
        </p:nvSpPr>
        <p:spPr>
          <a:xfrm>
            <a:off x="3868900" y="3578887"/>
            <a:ext cx="4891200" cy="975900"/>
          </a:xfrm>
          <a:prstGeom prst="rect">
            <a:avLst/>
          </a:prstGeom>
          <a:solidFill>
            <a:srgbClr val="00CFFF"/>
          </a:solidFill>
          <a:ln>
            <a:noFill/>
          </a:ln>
        </p:spPr>
        <p:txBody>
          <a:bodyPr spcFirstLastPara="1" wrap="square" lIns="167425" tIns="167425" rIns="167425" bIns="167425" anchor="t" anchorCtr="0">
            <a:noAutofit/>
          </a:bodyPr>
          <a:lstStyle/>
          <a:p>
            <a:pPr marL="0" marR="0" lvl="1" indent="88900" algn="l" rtl="0">
              <a:spcBef>
                <a:spcPts val="700"/>
              </a:spcBef>
              <a:spcAft>
                <a:spcPts val="0"/>
              </a:spcAft>
              <a:buNone/>
            </a:pPr>
            <a:endParaRPr sz="1700" b="0" i="1" u="none" strike="noStrike" cap="none">
              <a:solidFill>
                <a:srgbClr val="26818F"/>
              </a:solidFill>
              <a:latin typeface="Source Sans Pro"/>
              <a:ea typeface="Source Sans Pro"/>
              <a:cs typeface="Source Sans Pro"/>
              <a:sym typeface="Source Sans Pro"/>
            </a:endParaRPr>
          </a:p>
        </p:txBody>
      </p:sp>
      <p:sp>
        <p:nvSpPr>
          <p:cNvPr id="269" name="Google Shape;269;p42"/>
          <p:cNvSpPr txBox="1">
            <a:spLocks noGrp="1"/>
          </p:cNvSpPr>
          <p:nvPr>
            <p:ph type="ctrTitle"/>
          </p:nvPr>
        </p:nvSpPr>
        <p:spPr>
          <a:xfrm>
            <a:off x="4035650" y="3697025"/>
            <a:ext cx="4489800" cy="1048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C304A"/>
              </a:buClr>
              <a:buSzPts val="3600"/>
              <a:buNone/>
              <a:defRPr sz="3600" b="1">
                <a:solidFill>
                  <a:srgbClr val="1C304A"/>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Half Image - Dark">
  <p:cSld name="SECTION_TITLE_AND_DESCRIPTION_1">
    <p:spTree>
      <p:nvGrpSpPr>
        <p:cNvPr id="1" name="Shape 270"/>
        <p:cNvGrpSpPr/>
        <p:nvPr/>
      </p:nvGrpSpPr>
      <p:grpSpPr>
        <a:xfrm>
          <a:off x="0" y="0"/>
          <a:ext cx="0" cy="0"/>
          <a:chOff x="0" y="0"/>
          <a:chExt cx="0" cy="0"/>
        </a:xfrm>
      </p:grpSpPr>
      <p:pic>
        <p:nvPicPr>
          <p:cNvPr id="271" name="Google Shape;271;p43"/>
          <p:cNvPicPr preferRelativeResize="0"/>
          <p:nvPr/>
        </p:nvPicPr>
        <p:blipFill rotWithShape="1">
          <a:blip r:embed="rId2">
            <a:alphaModFix/>
          </a:blip>
          <a:srcRect l="47425" t="6909" r="11420" b="30901"/>
          <a:stretch/>
        </p:blipFill>
        <p:spPr>
          <a:xfrm>
            <a:off x="4572000" y="-42840"/>
            <a:ext cx="4619100" cy="5235000"/>
          </a:xfrm>
          <a:prstGeom prst="rect">
            <a:avLst/>
          </a:prstGeom>
          <a:noFill/>
          <a:ln>
            <a:noFill/>
          </a:ln>
        </p:spPr>
      </p:pic>
      <p:sp>
        <p:nvSpPr>
          <p:cNvPr id="272" name="Google Shape;272;p43"/>
          <p:cNvSpPr/>
          <p:nvPr/>
        </p:nvSpPr>
        <p:spPr>
          <a:xfrm>
            <a:off x="-47100" y="-11850"/>
            <a:ext cx="4619100" cy="5215800"/>
          </a:xfrm>
          <a:prstGeom prst="rect">
            <a:avLst/>
          </a:prstGeom>
          <a:solidFill>
            <a:srgbClr val="20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3"/>
          <p:cNvSpPr txBox="1">
            <a:spLocks noGrp="1"/>
          </p:cNvSpPr>
          <p:nvPr>
            <p:ph type="ctrTitle"/>
          </p:nvPr>
        </p:nvSpPr>
        <p:spPr>
          <a:xfrm>
            <a:off x="718656" y="614725"/>
            <a:ext cx="34947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CFFF"/>
              </a:buClr>
              <a:buSzPts val="2600"/>
              <a:buNone/>
              <a:defRPr sz="2600" b="1">
                <a:solidFill>
                  <a:srgbClr val="00CFFF"/>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274" name="Google Shape;274;p43"/>
          <p:cNvSpPr txBox="1">
            <a:spLocks noGrp="1"/>
          </p:cNvSpPr>
          <p:nvPr>
            <p:ph type="body" idx="1"/>
          </p:nvPr>
        </p:nvSpPr>
        <p:spPr>
          <a:xfrm>
            <a:off x="725275" y="1722025"/>
            <a:ext cx="3104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a:solidFill>
                  <a:srgbClr val="FFFFFF"/>
                </a:solidFill>
              </a:defRPr>
            </a:lvl1pPr>
            <a:lvl2pPr marL="914400" lvl="1" indent="-304800" rtl="0">
              <a:spcBef>
                <a:spcPts val="1000"/>
              </a:spcBef>
              <a:spcAft>
                <a:spcPts val="0"/>
              </a:spcAft>
              <a:buClr>
                <a:srgbClr val="FFFFFF"/>
              </a:buClr>
              <a:buSzPts val="1200"/>
              <a:buChar char="○"/>
              <a:defRPr sz="1200">
                <a:solidFill>
                  <a:srgbClr val="FFFFFF"/>
                </a:solidFill>
              </a:defRPr>
            </a:lvl2pPr>
            <a:lvl3pPr marL="1371600" lvl="2" indent="-304800" rtl="0">
              <a:spcBef>
                <a:spcPts val="1000"/>
              </a:spcBef>
              <a:spcAft>
                <a:spcPts val="0"/>
              </a:spcAft>
              <a:buClr>
                <a:srgbClr val="FFFFFF"/>
              </a:buClr>
              <a:buSzPts val="1200"/>
              <a:buChar char="■"/>
              <a:defRPr sz="1200">
                <a:solidFill>
                  <a:srgbClr val="FFFFFF"/>
                </a:solidFill>
              </a:defRPr>
            </a:lvl3pPr>
            <a:lvl4pPr marL="1828800" lvl="3" indent="-304800" rtl="0">
              <a:spcBef>
                <a:spcPts val="1000"/>
              </a:spcBef>
              <a:spcAft>
                <a:spcPts val="0"/>
              </a:spcAft>
              <a:buClr>
                <a:srgbClr val="FFFFFF"/>
              </a:buClr>
              <a:buSzPts val="1200"/>
              <a:buChar char="●"/>
              <a:defRPr sz="1200">
                <a:solidFill>
                  <a:srgbClr val="FFFFFF"/>
                </a:solidFill>
              </a:defRPr>
            </a:lvl4pPr>
            <a:lvl5pPr marL="2286000" lvl="4" indent="-304800" rtl="0">
              <a:spcBef>
                <a:spcPts val="1000"/>
              </a:spcBef>
              <a:spcAft>
                <a:spcPts val="0"/>
              </a:spcAft>
              <a:buClr>
                <a:srgbClr val="FFFFFF"/>
              </a:buClr>
              <a:buSzPts val="1200"/>
              <a:buChar char="○"/>
              <a:defRPr sz="1200">
                <a:solidFill>
                  <a:srgbClr val="FFFFFF"/>
                </a:solidFill>
              </a:defRPr>
            </a:lvl5pPr>
            <a:lvl6pPr marL="2743200" lvl="5" indent="-304800" rtl="0">
              <a:spcBef>
                <a:spcPts val="1000"/>
              </a:spcBef>
              <a:spcAft>
                <a:spcPts val="0"/>
              </a:spcAft>
              <a:buClr>
                <a:srgbClr val="FFFFFF"/>
              </a:buClr>
              <a:buSzPts val="1200"/>
              <a:buChar char="■"/>
              <a:defRPr sz="1200">
                <a:solidFill>
                  <a:srgbClr val="FFFFFF"/>
                </a:solidFill>
              </a:defRPr>
            </a:lvl6pPr>
            <a:lvl7pPr marL="3200400" lvl="6" indent="-304800" rtl="0">
              <a:spcBef>
                <a:spcPts val="1000"/>
              </a:spcBef>
              <a:spcAft>
                <a:spcPts val="0"/>
              </a:spcAft>
              <a:buClr>
                <a:srgbClr val="FFFFFF"/>
              </a:buClr>
              <a:buSzPts val="1200"/>
              <a:buChar char="●"/>
              <a:defRPr sz="1200">
                <a:solidFill>
                  <a:srgbClr val="FFFFFF"/>
                </a:solidFill>
              </a:defRPr>
            </a:lvl7pPr>
            <a:lvl8pPr marL="3657600" lvl="7" indent="-304800" rtl="0">
              <a:spcBef>
                <a:spcPts val="1000"/>
              </a:spcBef>
              <a:spcAft>
                <a:spcPts val="0"/>
              </a:spcAft>
              <a:buClr>
                <a:srgbClr val="FFFFFF"/>
              </a:buClr>
              <a:buSzPts val="1200"/>
              <a:buChar char="○"/>
              <a:defRPr sz="1200">
                <a:solidFill>
                  <a:srgbClr val="FFFFFF"/>
                </a:solidFill>
              </a:defRPr>
            </a:lvl8pPr>
            <a:lvl9pPr marL="4114800" lvl="8" indent="-304800" rtl="0">
              <a:spcBef>
                <a:spcPts val="1000"/>
              </a:spcBef>
              <a:spcAft>
                <a:spcPts val="1000"/>
              </a:spcAft>
              <a:buClr>
                <a:srgbClr val="FFFFFF"/>
              </a:buClr>
              <a:buSzPts val="1200"/>
              <a:buChar char="■"/>
              <a:defRPr sz="1200">
                <a:solidFill>
                  <a:srgbClr val="FFFFFF"/>
                </a:solidFill>
              </a:defRPr>
            </a:lvl9pPr>
          </a:lstStyle>
          <a:p>
            <a:endParaRPr/>
          </a:p>
        </p:txBody>
      </p:sp>
      <p:sp>
        <p:nvSpPr>
          <p:cNvPr id="275" name="Google Shape;275;p43"/>
          <p:cNvSpPr txBox="1">
            <a:spLocks noGrp="1"/>
          </p:cNvSpPr>
          <p:nvPr>
            <p:ph type="subTitle" idx="2"/>
          </p:nvPr>
        </p:nvSpPr>
        <p:spPr>
          <a:xfrm>
            <a:off x="718649" y="292250"/>
            <a:ext cx="35463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Half Image - Light">
  <p:cSld name="SECTION_TITLE_AND_DESCRIPTION_1_2">
    <p:spTree>
      <p:nvGrpSpPr>
        <p:cNvPr id="1" name="Shape 276"/>
        <p:cNvGrpSpPr/>
        <p:nvPr/>
      </p:nvGrpSpPr>
      <p:grpSpPr>
        <a:xfrm>
          <a:off x="0" y="0"/>
          <a:ext cx="0" cy="0"/>
          <a:chOff x="0" y="0"/>
          <a:chExt cx="0" cy="0"/>
        </a:xfrm>
      </p:grpSpPr>
      <p:sp>
        <p:nvSpPr>
          <p:cNvPr id="277" name="Google Shape;277;p44"/>
          <p:cNvSpPr/>
          <p:nvPr/>
        </p:nvSpPr>
        <p:spPr>
          <a:xfrm>
            <a:off x="4572000" y="-11850"/>
            <a:ext cx="4619100" cy="5215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4"/>
          <p:cNvSpPr txBox="1">
            <a:spLocks noGrp="1"/>
          </p:cNvSpPr>
          <p:nvPr>
            <p:ph type="ctrTitle"/>
          </p:nvPr>
        </p:nvSpPr>
        <p:spPr>
          <a:xfrm>
            <a:off x="718656" y="614725"/>
            <a:ext cx="34947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279" name="Google Shape;279;p44"/>
          <p:cNvSpPr txBox="1">
            <a:spLocks noGrp="1"/>
          </p:cNvSpPr>
          <p:nvPr>
            <p:ph type="body" idx="1"/>
          </p:nvPr>
        </p:nvSpPr>
        <p:spPr>
          <a:xfrm>
            <a:off x="725275" y="1722025"/>
            <a:ext cx="3104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000"/>
              </a:spcBef>
              <a:spcAft>
                <a:spcPts val="0"/>
              </a:spcAft>
              <a:buSzPts val="1200"/>
              <a:buChar char="○"/>
              <a:defRPr sz="1200"/>
            </a:lvl2pPr>
            <a:lvl3pPr marL="1371600" lvl="2" indent="-304800" rtl="0">
              <a:spcBef>
                <a:spcPts val="1000"/>
              </a:spcBef>
              <a:spcAft>
                <a:spcPts val="0"/>
              </a:spcAft>
              <a:buSzPts val="1200"/>
              <a:buChar char="■"/>
              <a:defRPr sz="1200"/>
            </a:lvl3pPr>
            <a:lvl4pPr marL="1828800" lvl="3" indent="-304800" rtl="0">
              <a:spcBef>
                <a:spcPts val="1000"/>
              </a:spcBef>
              <a:spcAft>
                <a:spcPts val="0"/>
              </a:spcAft>
              <a:buSzPts val="1200"/>
              <a:buChar char="●"/>
              <a:defRPr sz="1200"/>
            </a:lvl4pPr>
            <a:lvl5pPr marL="2286000" lvl="4" indent="-304800" rtl="0">
              <a:spcBef>
                <a:spcPts val="1000"/>
              </a:spcBef>
              <a:spcAft>
                <a:spcPts val="0"/>
              </a:spcAft>
              <a:buSzPts val="1200"/>
              <a:buChar char="○"/>
              <a:defRPr sz="1200"/>
            </a:lvl5pPr>
            <a:lvl6pPr marL="2743200" lvl="5" indent="-304800" rtl="0">
              <a:spcBef>
                <a:spcPts val="1000"/>
              </a:spcBef>
              <a:spcAft>
                <a:spcPts val="0"/>
              </a:spcAft>
              <a:buSzPts val="1200"/>
              <a:buChar char="■"/>
              <a:defRPr sz="1200"/>
            </a:lvl6pPr>
            <a:lvl7pPr marL="3200400" lvl="6" indent="-304800" rtl="0">
              <a:spcBef>
                <a:spcPts val="1000"/>
              </a:spcBef>
              <a:spcAft>
                <a:spcPts val="0"/>
              </a:spcAft>
              <a:buSzPts val="1200"/>
              <a:buChar char="●"/>
              <a:defRPr sz="1200"/>
            </a:lvl7pPr>
            <a:lvl8pPr marL="3657600" lvl="7" indent="-304800" rtl="0">
              <a:spcBef>
                <a:spcPts val="1000"/>
              </a:spcBef>
              <a:spcAft>
                <a:spcPts val="0"/>
              </a:spcAft>
              <a:buSzPts val="1200"/>
              <a:buChar char="○"/>
              <a:defRPr sz="1200"/>
            </a:lvl8pPr>
            <a:lvl9pPr marL="4114800" lvl="8" indent="-304800" rtl="0">
              <a:spcBef>
                <a:spcPts val="1000"/>
              </a:spcBef>
              <a:spcAft>
                <a:spcPts val="1000"/>
              </a:spcAft>
              <a:buSzPts val="1200"/>
              <a:buChar char="■"/>
              <a:defRPr sz="1200"/>
            </a:lvl9pPr>
          </a:lstStyle>
          <a:p>
            <a:endParaRPr/>
          </a:p>
        </p:txBody>
      </p:sp>
      <p:sp>
        <p:nvSpPr>
          <p:cNvPr id="280" name="Google Shape;280;p44"/>
          <p:cNvSpPr txBox="1">
            <a:spLocks noGrp="1"/>
          </p:cNvSpPr>
          <p:nvPr>
            <p:ph type="subTitle" idx="2"/>
          </p:nvPr>
        </p:nvSpPr>
        <p:spPr>
          <a:xfrm>
            <a:off x="718649" y="292250"/>
            <a:ext cx="35463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losing - Thanks - Dark">
  <p:cSld name="SECTION_TITLE_AND_DESCRIPTION_1_1">
    <p:bg>
      <p:bgPr>
        <a:solidFill>
          <a:srgbClr val="202020"/>
        </a:solidFill>
        <a:effectLst/>
      </p:bgPr>
    </p:bg>
    <p:spTree>
      <p:nvGrpSpPr>
        <p:cNvPr id="1" name="Shape 281"/>
        <p:cNvGrpSpPr/>
        <p:nvPr/>
      </p:nvGrpSpPr>
      <p:grpSpPr>
        <a:xfrm>
          <a:off x="0" y="0"/>
          <a:ext cx="0" cy="0"/>
          <a:chOff x="0" y="0"/>
          <a:chExt cx="0" cy="0"/>
        </a:xfrm>
      </p:grpSpPr>
      <p:sp>
        <p:nvSpPr>
          <p:cNvPr id="282" name="Google Shape;282;p45"/>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CFFF"/>
              </a:buClr>
              <a:buSzPts val="6000"/>
              <a:buNone/>
              <a:defRPr sz="6000" b="1">
                <a:solidFill>
                  <a:srgbClr val="00CFFF"/>
                </a:solidFill>
              </a:defRPr>
            </a:lvl1pPr>
            <a:lvl2pPr lvl="1" algn="ctr" rtl="0">
              <a:spcBef>
                <a:spcPts val="0"/>
              </a:spcBef>
              <a:spcAft>
                <a:spcPts val="0"/>
              </a:spcAft>
              <a:buClr>
                <a:srgbClr val="1C304A"/>
              </a:buClr>
              <a:buSzPts val="6000"/>
              <a:buNone/>
              <a:defRPr sz="6000">
                <a:solidFill>
                  <a:srgbClr val="1C304A"/>
                </a:solidFill>
              </a:defRPr>
            </a:lvl2pPr>
            <a:lvl3pPr lvl="2" algn="ctr" rtl="0">
              <a:spcBef>
                <a:spcPts val="0"/>
              </a:spcBef>
              <a:spcAft>
                <a:spcPts val="0"/>
              </a:spcAft>
              <a:buClr>
                <a:srgbClr val="1C304A"/>
              </a:buClr>
              <a:buSzPts val="6000"/>
              <a:buNone/>
              <a:defRPr sz="6000">
                <a:solidFill>
                  <a:srgbClr val="1C304A"/>
                </a:solidFill>
              </a:defRPr>
            </a:lvl3pPr>
            <a:lvl4pPr lvl="3" algn="ctr" rtl="0">
              <a:spcBef>
                <a:spcPts val="0"/>
              </a:spcBef>
              <a:spcAft>
                <a:spcPts val="0"/>
              </a:spcAft>
              <a:buClr>
                <a:srgbClr val="1C304A"/>
              </a:buClr>
              <a:buSzPts val="6000"/>
              <a:buNone/>
              <a:defRPr sz="6000">
                <a:solidFill>
                  <a:srgbClr val="1C304A"/>
                </a:solidFill>
              </a:defRPr>
            </a:lvl4pPr>
            <a:lvl5pPr lvl="4" algn="ctr" rtl="0">
              <a:spcBef>
                <a:spcPts val="0"/>
              </a:spcBef>
              <a:spcAft>
                <a:spcPts val="0"/>
              </a:spcAft>
              <a:buClr>
                <a:srgbClr val="1C304A"/>
              </a:buClr>
              <a:buSzPts val="6000"/>
              <a:buNone/>
              <a:defRPr sz="6000">
                <a:solidFill>
                  <a:srgbClr val="1C304A"/>
                </a:solidFill>
              </a:defRPr>
            </a:lvl5pPr>
            <a:lvl6pPr lvl="5" algn="ctr" rtl="0">
              <a:spcBef>
                <a:spcPts val="0"/>
              </a:spcBef>
              <a:spcAft>
                <a:spcPts val="0"/>
              </a:spcAft>
              <a:buClr>
                <a:srgbClr val="1C304A"/>
              </a:buClr>
              <a:buSzPts val="6000"/>
              <a:buNone/>
              <a:defRPr sz="6000">
                <a:solidFill>
                  <a:srgbClr val="1C304A"/>
                </a:solidFill>
              </a:defRPr>
            </a:lvl6pPr>
            <a:lvl7pPr lvl="6" algn="ctr" rtl="0">
              <a:spcBef>
                <a:spcPts val="0"/>
              </a:spcBef>
              <a:spcAft>
                <a:spcPts val="0"/>
              </a:spcAft>
              <a:buClr>
                <a:srgbClr val="1C304A"/>
              </a:buClr>
              <a:buSzPts val="6000"/>
              <a:buNone/>
              <a:defRPr sz="6000">
                <a:solidFill>
                  <a:srgbClr val="1C304A"/>
                </a:solidFill>
              </a:defRPr>
            </a:lvl7pPr>
            <a:lvl8pPr lvl="7" algn="ctr" rtl="0">
              <a:spcBef>
                <a:spcPts val="0"/>
              </a:spcBef>
              <a:spcAft>
                <a:spcPts val="0"/>
              </a:spcAft>
              <a:buClr>
                <a:srgbClr val="1C304A"/>
              </a:buClr>
              <a:buSzPts val="6000"/>
              <a:buNone/>
              <a:defRPr sz="6000">
                <a:solidFill>
                  <a:srgbClr val="1C304A"/>
                </a:solidFill>
              </a:defRPr>
            </a:lvl8pPr>
            <a:lvl9pPr lvl="8" algn="ctr" rtl="0">
              <a:spcBef>
                <a:spcPts val="0"/>
              </a:spcBef>
              <a:spcAft>
                <a:spcPts val="0"/>
              </a:spcAft>
              <a:buClr>
                <a:srgbClr val="1C304A"/>
              </a:buClr>
              <a:buSzPts val="6000"/>
              <a:buNone/>
              <a:defRPr sz="6000">
                <a:solidFill>
                  <a:srgbClr val="1C304A"/>
                </a:solidFill>
              </a:defRPr>
            </a:lvl9pPr>
          </a:lstStyle>
          <a:p>
            <a:endParaRPr/>
          </a:p>
        </p:txBody>
      </p:sp>
      <p:sp>
        <p:nvSpPr>
          <p:cNvPr id="283" name="Google Shape;283;p45"/>
          <p:cNvSpPr txBox="1">
            <a:spLocks noGrp="1"/>
          </p:cNvSpPr>
          <p:nvPr>
            <p:ph type="body" idx="1"/>
          </p:nvPr>
        </p:nvSpPr>
        <p:spPr>
          <a:xfrm>
            <a:off x="737118" y="3585136"/>
            <a:ext cx="2258100" cy="13326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Clr>
                <a:srgbClr val="FFFFFF"/>
              </a:buClr>
              <a:buSzPts val="1000"/>
              <a:buChar char="●"/>
              <a:defRPr sz="1000">
                <a:solidFill>
                  <a:srgbClr val="FFFFFF"/>
                </a:solidFill>
              </a:defRPr>
            </a:lvl1pPr>
            <a:lvl2pPr marL="914400" lvl="1" indent="-292100" rtl="0">
              <a:spcBef>
                <a:spcPts val="1600"/>
              </a:spcBef>
              <a:spcAft>
                <a:spcPts val="0"/>
              </a:spcAft>
              <a:buClr>
                <a:srgbClr val="FFFFFF"/>
              </a:buClr>
              <a:buSzPts val="1000"/>
              <a:buChar char="○"/>
              <a:defRPr sz="1000">
                <a:solidFill>
                  <a:srgbClr val="FFFFFF"/>
                </a:solidFill>
              </a:defRPr>
            </a:lvl2pPr>
            <a:lvl3pPr marL="1371600" lvl="2" indent="-292100" rtl="0">
              <a:spcBef>
                <a:spcPts val="1600"/>
              </a:spcBef>
              <a:spcAft>
                <a:spcPts val="0"/>
              </a:spcAft>
              <a:buClr>
                <a:srgbClr val="FFFFFF"/>
              </a:buClr>
              <a:buSzPts val="1000"/>
              <a:buChar char="■"/>
              <a:defRPr sz="1000">
                <a:solidFill>
                  <a:srgbClr val="FFFFFF"/>
                </a:solidFill>
              </a:defRPr>
            </a:lvl3pPr>
            <a:lvl4pPr marL="1828800" lvl="3" indent="-292100" rtl="0">
              <a:spcBef>
                <a:spcPts val="1600"/>
              </a:spcBef>
              <a:spcAft>
                <a:spcPts val="0"/>
              </a:spcAft>
              <a:buClr>
                <a:srgbClr val="FFFFFF"/>
              </a:buClr>
              <a:buSzPts val="1000"/>
              <a:buChar char="●"/>
              <a:defRPr sz="1000">
                <a:solidFill>
                  <a:srgbClr val="FFFFFF"/>
                </a:solidFill>
              </a:defRPr>
            </a:lvl4pPr>
            <a:lvl5pPr marL="2286000" lvl="4" indent="-304800" rtl="0">
              <a:spcBef>
                <a:spcPts val="1600"/>
              </a:spcBef>
              <a:spcAft>
                <a:spcPts val="0"/>
              </a:spcAft>
              <a:buClr>
                <a:srgbClr val="FFFFFF"/>
              </a:buClr>
              <a:buSzPts val="1200"/>
              <a:buChar char="○"/>
              <a:defRPr>
                <a:solidFill>
                  <a:srgbClr val="FFFFFF"/>
                </a:solidFill>
              </a:defRPr>
            </a:lvl5pPr>
            <a:lvl6pPr marL="2743200" lvl="5" indent="-292100" rtl="0">
              <a:spcBef>
                <a:spcPts val="1600"/>
              </a:spcBef>
              <a:spcAft>
                <a:spcPts val="0"/>
              </a:spcAft>
              <a:buClr>
                <a:srgbClr val="FFFFFF"/>
              </a:buClr>
              <a:buSzPts val="1000"/>
              <a:buChar char="■"/>
              <a:defRPr sz="1000">
                <a:solidFill>
                  <a:srgbClr val="FFFFFF"/>
                </a:solidFill>
              </a:defRPr>
            </a:lvl6pPr>
            <a:lvl7pPr marL="3200400" lvl="6" indent="-292100" rtl="0">
              <a:spcBef>
                <a:spcPts val="1600"/>
              </a:spcBef>
              <a:spcAft>
                <a:spcPts val="0"/>
              </a:spcAft>
              <a:buClr>
                <a:srgbClr val="FFFFFF"/>
              </a:buClr>
              <a:buSzPts val="1000"/>
              <a:buChar char="●"/>
              <a:defRPr sz="1000">
                <a:solidFill>
                  <a:srgbClr val="FFFFFF"/>
                </a:solidFill>
              </a:defRPr>
            </a:lvl7pPr>
            <a:lvl8pPr marL="3657600" lvl="7" indent="-292100" rtl="0">
              <a:spcBef>
                <a:spcPts val="1600"/>
              </a:spcBef>
              <a:spcAft>
                <a:spcPts val="0"/>
              </a:spcAft>
              <a:buClr>
                <a:srgbClr val="FFFFFF"/>
              </a:buClr>
              <a:buSzPts val="1000"/>
              <a:buChar char="○"/>
              <a:defRPr sz="1000">
                <a:solidFill>
                  <a:srgbClr val="FFFFFF"/>
                </a:solidFill>
              </a:defRPr>
            </a:lvl8pPr>
            <a:lvl9pPr marL="4114800" lvl="8" indent="-292100" rtl="0">
              <a:spcBef>
                <a:spcPts val="1600"/>
              </a:spcBef>
              <a:spcAft>
                <a:spcPts val="1600"/>
              </a:spcAft>
              <a:buClr>
                <a:srgbClr val="FFFFFF"/>
              </a:buClr>
              <a:buSzPts val="1000"/>
              <a:buChar char="■"/>
              <a:defRPr sz="1000">
                <a:solidFill>
                  <a:srgbClr val="FFFFFF"/>
                </a:solidFill>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ustom Layout 1">
  <p:cSld name="CUSTOM_1">
    <p:spTree>
      <p:nvGrpSpPr>
        <p:cNvPr id="1" name="Shape 284"/>
        <p:cNvGrpSpPr/>
        <p:nvPr/>
      </p:nvGrpSpPr>
      <p:grpSpPr>
        <a:xfrm>
          <a:off x="0" y="0"/>
          <a:ext cx="0" cy="0"/>
          <a:chOff x="0" y="0"/>
          <a:chExt cx="0" cy="0"/>
        </a:xfrm>
      </p:grpSpPr>
      <p:sp>
        <p:nvSpPr>
          <p:cNvPr id="285" name="Google Shape;285;p46"/>
          <p:cNvSpPr txBox="1"/>
          <p:nvPr/>
        </p:nvSpPr>
        <p:spPr>
          <a:xfrm>
            <a:off x="712850" y="441800"/>
            <a:ext cx="7704900" cy="844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800" b="1">
                <a:solidFill>
                  <a:srgbClr val="046B99"/>
                </a:solidFill>
                <a:latin typeface="Helvetica Neue"/>
                <a:ea typeface="Helvetica Neue"/>
                <a:cs typeface="Helvetica Neue"/>
                <a:sym typeface="Helvetica Neue"/>
              </a:rPr>
              <a:t>Icons to use in presentations</a:t>
            </a:r>
            <a:endParaRPr sz="2800" b="1">
              <a:solidFill>
                <a:srgbClr val="046B99"/>
              </a:solidFill>
              <a:latin typeface="Helvetica Neue"/>
              <a:ea typeface="Helvetica Neue"/>
              <a:cs typeface="Helvetica Neue"/>
              <a:sym typeface="Helvetica Neue"/>
            </a:endParaRPr>
          </a:p>
          <a:p>
            <a:pPr marL="0" lvl="0" indent="0" algn="l" rtl="0">
              <a:spcBef>
                <a:spcPts val="0"/>
              </a:spcBef>
              <a:spcAft>
                <a:spcPts val="0"/>
              </a:spcAft>
              <a:buNone/>
            </a:pPr>
            <a:r>
              <a:rPr lang="en" sz="1800" b="0">
                <a:solidFill>
                  <a:srgbClr val="1C304A"/>
                </a:solidFill>
                <a:latin typeface="Helvetica Neue"/>
                <a:ea typeface="Helvetica Neue"/>
                <a:cs typeface="Helvetica Neue"/>
                <a:sym typeface="Helvetica Neue"/>
              </a:rPr>
              <a:t>Copy </a:t>
            </a:r>
            <a:r>
              <a:rPr lang="en" sz="1800">
                <a:solidFill>
                  <a:srgbClr val="1C304A"/>
                </a:solidFill>
                <a:latin typeface="Helvetica Neue"/>
                <a:ea typeface="Helvetica Neue"/>
                <a:cs typeface="Helvetica Neue"/>
                <a:sym typeface="Helvetica Neue"/>
              </a:rPr>
              <a:t>icons </a:t>
            </a:r>
            <a:r>
              <a:rPr lang="en" sz="1800" b="0">
                <a:solidFill>
                  <a:srgbClr val="1C304A"/>
                </a:solidFill>
                <a:latin typeface="Helvetica Neue"/>
                <a:ea typeface="Helvetica Neue"/>
                <a:cs typeface="Helvetica Neue"/>
                <a:sym typeface="Helvetica Neue"/>
              </a:rPr>
              <a:t>from the master </a:t>
            </a:r>
            <a:r>
              <a:rPr lang="en" sz="1800">
                <a:solidFill>
                  <a:srgbClr val="1C304A"/>
                </a:solidFill>
                <a:latin typeface="Helvetica Neue"/>
                <a:ea typeface="Helvetica Neue"/>
                <a:cs typeface="Helvetica Neue"/>
                <a:sym typeface="Helvetica Neue"/>
              </a:rPr>
              <a:t>slide</a:t>
            </a:r>
            <a:r>
              <a:rPr lang="en" sz="1800" b="0">
                <a:solidFill>
                  <a:srgbClr val="1C304A"/>
                </a:solidFill>
                <a:latin typeface="Helvetica Neue"/>
                <a:ea typeface="Helvetica Neue"/>
                <a:cs typeface="Helvetica Neue"/>
                <a:sym typeface="Helvetica Neue"/>
              </a:rPr>
              <a:t> </a:t>
            </a:r>
            <a:r>
              <a:rPr lang="en" sz="1800">
                <a:solidFill>
                  <a:srgbClr val="1C304A"/>
                </a:solidFill>
                <a:latin typeface="Helvetica Neue"/>
                <a:ea typeface="Helvetica Neue"/>
                <a:cs typeface="Helvetica Neue"/>
                <a:sym typeface="Helvetica Neue"/>
              </a:rPr>
              <a:t>for use in your presentation </a:t>
            </a:r>
            <a:br>
              <a:rPr lang="en" sz="1800">
                <a:solidFill>
                  <a:srgbClr val="1C304A"/>
                </a:solidFill>
                <a:latin typeface="Helvetica Neue"/>
                <a:ea typeface="Helvetica Neue"/>
                <a:cs typeface="Helvetica Neue"/>
                <a:sym typeface="Helvetica Neue"/>
              </a:rPr>
            </a:br>
            <a:r>
              <a:rPr lang="en" sz="1800">
                <a:solidFill>
                  <a:srgbClr val="1C304A"/>
                </a:solidFill>
                <a:latin typeface="Helvetica Neue"/>
                <a:ea typeface="Helvetica Neue"/>
                <a:cs typeface="Helvetica Neue"/>
                <a:sym typeface="Helvetica Neue"/>
              </a:rPr>
              <a:t>(Slide&gt;Edit master) </a:t>
            </a:r>
            <a:endParaRPr sz="1800" b="0">
              <a:solidFill>
                <a:srgbClr val="1C304A"/>
              </a:solidFill>
              <a:latin typeface="Helvetica Neue"/>
              <a:ea typeface="Helvetica Neue"/>
              <a:cs typeface="Helvetica Neue"/>
              <a:sym typeface="Helvetica Neue"/>
            </a:endParaRPr>
          </a:p>
        </p:txBody>
      </p:sp>
      <p:pic>
        <p:nvPicPr>
          <p:cNvPr id="286" name="Google Shape;286;p46" descr="thin-0001_compose_write_pencil_new.png"/>
          <p:cNvPicPr preferRelativeResize="0"/>
          <p:nvPr/>
        </p:nvPicPr>
        <p:blipFill>
          <a:blip r:embed="rId2">
            <a:alphaModFix/>
          </a:blip>
          <a:stretch>
            <a:fillRect/>
          </a:stretch>
        </p:blipFill>
        <p:spPr>
          <a:xfrm>
            <a:off x="832613" y="1637008"/>
            <a:ext cx="498701" cy="498697"/>
          </a:xfrm>
          <a:prstGeom prst="rect">
            <a:avLst/>
          </a:prstGeom>
          <a:noFill/>
          <a:ln>
            <a:noFill/>
          </a:ln>
        </p:spPr>
      </p:pic>
      <p:pic>
        <p:nvPicPr>
          <p:cNvPr id="287" name="Google Shape;287;p46" descr="thin-0019_mobile_iphone.png"/>
          <p:cNvPicPr preferRelativeResize="0"/>
          <p:nvPr/>
        </p:nvPicPr>
        <p:blipFill>
          <a:blip r:embed="rId3">
            <a:alphaModFix/>
          </a:blip>
          <a:stretch>
            <a:fillRect/>
          </a:stretch>
        </p:blipFill>
        <p:spPr>
          <a:xfrm>
            <a:off x="1716772" y="1643745"/>
            <a:ext cx="571184" cy="571179"/>
          </a:xfrm>
          <a:prstGeom prst="rect">
            <a:avLst/>
          </a:prstGeom>
          <a:noFill/>
          <a:ln>
            <a:noFill/>
          </a:ln>
        </p:spPr>
      </p:pic>
      <p:pic>
        <p:nvPicPr>
          <p:cNvPr id="288" name="Google Shape;288;p46" descr="thin-0020_ipad_reading_mobile.png"/>
          <p:cNvPicPr preferRelativeResize="0"/>
          <p:nvPr/>
        </p:nvPicPr>
        <p:blipFill>
          <a:blip r:embed="rId4">
            <a:alphaModFix/>
          </a:blip>
          <a:stretch>
            <a:fillRect/>
          </a:stretch>
        </p:blipFill>
        <p:spPr>
          <a:xfrm>
            <a:off x="2495492" y="1643755"/>
            <a:ext cx="595156" cy="595153"/>
          </a:xfrm>
          <a:prstGeom prst="rect">
            <a:avLst/>
          </a:prstGeom>
          <a:noFill/>
          <a:ln>
            <a:noFill/>
          </a:ln>
        </p:spPr>
      </p:pic>
      <p:pic>
        <p:nvPicPr>
          <p:cNvPr id="289" name="Google Shape;289;p46" descr="thin-0021_calendar_month_day_planner.png"/>
          <p:cNvPicPr preferRelativeResize="0"/>
          <p:nvPr/>
        </p:nvPicPr>
        <p:blipFill>
          <a:blip r:embed="rId5">
            <a:alphaModFix/>
          </a:blip>
          <a:stretch>
            <a:fillRect/>
          </a:stretch>
        </p:blipFill>
        <p:spPr>
          <a:xfrm>
            <a:off x="5860041" y="2383961"/>
            <a:ext cx="595156" cy="595153"/>
          </a:xfrm>
          <a:prstGeom prst="rect">
            <a:avLst/>
          </a:prstGeom>
          <a:noFill/>
          <a:ln>
            <a:noFill/>
          </a:ln>
        </p:spPr>
      </p:pic>
      <p:pic>
        <p:nvPicPr>
          <p:cNvPr id="290" name="Google Shape;290;p46" descr="thin-0027_stopwatch_timer_running_time.png"/>
          <p:cNvPicPr preferRelativeResize="0"/>
          <p:nvPr/>
        </p:nvPicPr>
        <p:blipFill>
          <a:blip r:embed="rId6">
            <a:alphaModFix/>
          </a:blip>
          <a:stretch>
            <a:fillRect/>
          </a:stretch>
        </p:blipFill>
        <p:spPr>
          <a:xfrm>
            <a:off x="6753851" y="2383961"/>
            <a:ext cx="595156" cy="595153"/>
          </a:xfrm>
          <a:prstGeom prst="rect">
            <a:avLst/>
          </a:prstGeom>
          <a:noFill/>
          <a:ln>
            <a:noFill/>
          </a:ln>
        </p:spPr>
      </p:pic>
      <p:pic>
        <p:nvPicPr>
          <p:cNvPr id="291" name="Google Shape;291;p46" descr="thin-0032_flag.png"/>
          <p:cNvPicPr preferRelativeResize="0"/>
          <p:nvPr/>
        </p:nvPicPr>
        <p:blipFill>
          <a:blip r:embed="rId7">
            <a:alphaModFix/>
          </a:blip>
          <a:stretch>
            <a:fillRect/>
          </a:stretch>
        </p:blipFill>
        <p:spPr>
          <a:xfrm>
            <a:off x="7647668" y="2409073"/>
            <a:ext cx="595156" cy="595153"/>
          </a:xfrm>
          <a:prstGeom prst="rect">
            <a:avLst/>
          </a:prstGeom>
          <a:noFill/>
          <a:ln>
            <a:noFill/>
          </a:ln>
        </p:spPr>
      </p:pic>
      <p:pic>
        <p:nvPicPr>
          <p:cNvPr id="292" name="Google Shape;292;p46" descr="thin-0033_search_find_zoom.png"/>
          <p:cNvPicPr preferRelativeResize="0"/>
          <p:nvPr/>
        </p:nvPicPr>
        <p:blipFill>
          <a:blip r:embed="rId8">
            <a:alphaModFix/>
          </a:blip>
          <a:stretch>
            <a:fillRect/>
          </a:stretch>
        </p:blipFill>
        <p:spPr>
          <a:xfrm>
            <a:off x="7687363" y="1692950"/>
            <a:ext cx="595156" cy="595153"/>
          </a:xfrm>
          <a:prstGeom prst="rect">
            <a:avLst/>
          </a:prstGeom>
          <a:noFill/>
          <a:ln>
            <a:noFill/>
          </a:ln>
        </p:spPr>
      </p:pic>
      <p:pic>
        <p:nvPicPr>
          <p:cNvPr id="293" name="Google Shape;293;p46" descr="thin-0042_attachment.png"/>
          <p:cNvPicPr preferRelativeResize="0"/>
          <p:nvPr/>
        </p:nvPicPr>
        <p:blipFill>
          <a:blip r:embed="rId9">
            <a:alphaModFix/>
          </a:blip>
          <a:stretch>
            <a:fillRect/>
          </a:stretch>
        </p:blipFill>
        <p:spPr>
          <a:xfrm>
            <a:off x="6768100" y="1631769"/>
            <a:ext cx="595156" cy="595153"/>
          </a:xfrm>
          <a:prstGeom prst="rect">
            <a:avLst/>
          </a:prstGeom>
          <a:noFill/>
          <a:ln>
            <a:noFill/>
          </a:ln>
        </p:spPr>
      </p:pic>
      <p:pic>
        <p:nvPicPr>
          <p:cNvPr id="294" name="Google Shape;294;p46" descr="thin-0052_settings_gears_preferences_gearbox.png"/>
          <p:cNvPicPr preferRelativeResize="0"/>
          <p:nvPr/>
        </p:nvPicPr>
        <p:blipFill>
          <a:blip r:embed="rId10">
            <a:alphaModFix/>
          </a:blip>
          <a:stretch>
            <a:fillRect/>
          </a:stretch>
        </p:blipFill>
        <p:spPr>
          <a:xfrm>
            <a:off x="6052860" y="1679996"/>
            <a:ext cx="595156" cy="595153"/>
          </a:xfrm>
          <a:prstGeom prst="rect">
            <a:avLst/>
          </a:prstGeom>
          <a:noFill/>
          <a:ln>
            <a:noFill/>
          </a:ln>
        </p:spPr>
      </p:pic>
      <p:pic>
        <p:nvPicPr>
          <p:cNvPr id="295" name="Google Shape;295;p46" descr="thin-0055_settings_tools_configuration_preferences.png"/>
          <p:cNvPicPr preferRelativeResize="0"/>
          <p:nvPr/>
        </p:nvPicPr>
        <p:blipFill>
          <a:blip r:embed="rId11">
            <a:alphaModFix/>
          </a:blip>
          <a:stretch>
            <a:fillRect/>
          </a:stretch>
        </p:blipFill>
        <p:spPr>
          <a:xfrm>
            <a:off x="5414033" y="1631769"/>
            <a:ext cx="595156" cy="595153"/>
          </a:xfrm>
          <a:prstGeom prst="rect">
            <a:avLst/>
          </a:prstGeom>
          <a:noFill/>
          <a:ln>
            <a:noFill/>
          </a:ln>
        </p:spPr>
      </p:pic>
      <p:pic>
        <p:nvPicPr>
          <p:cNvPr id="296" name="Google Shape;296;p46" descr="thin-0070_paper_role.png"/>
          <p:cNvPicPr preferRelativeResize="0"/>
          <p:nvPr/>
        </p:nvPicPr>
        <p:blipFill>
          <a:blip r:embed="rId12">
            <a:alphaModFix/>
          </a:blip>
          <a:stretch>
            <a:fillRect/>
          </a:stretch>
        </p:blipFill>
        <p:spPr>
          <a:xfrm>
            <a:off x="4718901" y="1631769"/>
            <a:ext cx="595156" cy="595153"/>
          </a:xfrm>
          <a:prstGeom prst="rect">
            <a:avLst/>
          </a:prstGeom>
          <a:noFill/>
          <a:ln>
            <a:noFill/>
          </a:ln>
        </p:spPr>
      </p:pic>
      <p:pic>
        <p:nvPicPr>
          <p:cNvPr id="297" name="Google Shape;297;p46" descr="thin-0100_to_do_list_reminder_done.png"/>
          <p:cNvPicPr preferRelativeResize="0"/>
          <p:nvPr/>
        </p:nvPicPr>
        <p:blipFill>
          <a:blip r:embed="rId13">
            <a:alphaModFix/>
          </a:blip>
          <a:stretch>
            <a:fillRect/>
          </a:stretch>
        </p:blipFill>
        <p:spPr>
          <a:xfrm>
            <a:off x="3957875" y="1583542"/>
            <a:ext cx="595156" cy="595153"/>
          </a:xfrm>
          <a:prstGeom prst="rect">
            <a:avLst/>
          </a:prstGeom>
          <a:noFill/>
          <a:ln>
            <a:noFill/>
          </a:ln>
        </p:spPr>
      </p:pic>
      <p:pic>
        <p:nvPicPr>
          <p:cNvPr id="298" name="Google Shape;298;p46" descr="thin-0128_upload_load_share.png"/>
          <p:cNvPicPr preferRelativeResize="0"/>
          <p:nvPr/>
        </p:nvPicPr>
        <p:blipFill>
          <a:blip r:embed="rId14">
            <a:alphaModFix/>
          </a:blip>
          <a:stretch>
            <a:fillRect/>
          </a:stretch>
        </p:blipFill>
        <p:spPr>
          <a:xfrm>
            <a:off x="3253382" y="1566900"/>
            <a:ext cx="595156" cy="595153"/>
          </a:xfrm>
          <a:prstGeom prst="rect">
            <a:avLst/>
          </a:prstGeom>
          <a:noFill/>
          <a:ln>
            <a:noFill/>
          </a:ln>
        </p:spPr>
      </p:pic>
      <p:pic>
        <p:nvPicPr>
          <p:cNvPr id="299" name="Google Shape;299;p46" descr="thin-0143_rotate_clockwise.png"/>
          <p:cNvPicPr preferRelativeResize="0"/>
          <p:nvPr/>
        </p:nvPicPr>
        <p:blipFill>
          <a:blip r:embed="rId15">
            <a:alphaModFix/>
          </a:blip>
          <a:stretch>
            <a:fillRect/>
          </a:stretch>
        </p:blipFill>
        <p:spPr>
          <a:xfrm>
            <a:off x="5075362" y="2434212"/>
            <a:ext cx="544895" cy="544891"/>
          </a:xfrm>
          <a:prstGeom prst="rect">
            <a:avLst/>
          </a:prstGeom>
          <a:noFill/>
          <a:ln>
            <a:noFill/>
          </a:ln>
        </p:spPr>
      </p:pic>
      <p:pic>
        <p:nvPicPr>
          <p:cNvPr id="300" name="Google Shape;300;p46" descr="thin-0153_delete_exit_remove_close.png"/>
          <p:cNvPicPr preferRelativeResize="0"/>
          <p:nvPr/>
        </p:nvPicPr>
        <p:blipFill>
          <a:blip r:embed="rId16">
            <a:alphaModFix/>
          </a:blip>
          <a:stretch>
            <a:fillRect/>
          </a:stretch>
        </p:blipFill>
        <p:spPr>
          <a:xfrm>
            <a:off x="5073022" y="3166648"/>
            <a:ext cx="595155" cy="573770"/>
          </a:xfrm>
          <a:prstGeom prst="rect">
            <a:avLst/>
          </a:prstGeom>
          <a:noFill/>
          <a:ln>
            <a:noFill/>
          </a:ln>
        </p:spPr>
      </p:pic>
      <p:pic>
        <p:nvPicPr>
          <p:cNvPr id="301" name="Google Shape;301;p46" descr="thin-0154_ok_successful_check.png"/>
          <p:cNvPicPr preferRelativeResize="0"/>
          <p:nvPr/>
        </p:nvPicPr>
        <p:blipFill>
          <a:blip r:embed="rId17">
            <a:alphaModFix/>
          </a:blip>
          <a:stretch>
            <a:fillRect/>
          </a:stretch>
        </p:blipFill>
        <p:spPr>
          <a:xfrm>
            <a:off x="5886138" y="3185345"/>
            <a:ext cx="595155" cy="573770"/>
          </a:xfrm>
          <a:prstGeom prst="rect">
            <a:avLst/>
          </a:prstGeom>
          <a:noFill/>
          <a:ln>
            <a:noFill/>
          </a:ln>
        </p:spPr>
      </p:pic>
      <p:pic>
        <p:nvPicPr>
          <p:cNvPr id="302" name="Google Shape;302;p46" descr="thin-0207_list_checkbox_todo_done.png"/>
          <p:cNvPicPr preferRelativeResize="0"/>
          <p:nvPr/>
        </p:nvPicPr>
        <p:blipFill>
          <a:blip r:embed="rId18">
            <a:alphaModFix/>
          </a:blip>
          <a:stretch>
            <a:fillRect/>
          </a:stretch>
        </p:blipFill>
        <p:spPr>
          <a:xfrm>
            <a:off x="6768100" y="3198478"/>
            <a:ext cx="595155" cy="573770"/>
          </a:xfrm>
          <a:prstGeom prst="rect">
            <a:avLst/>
          </a:prstGeom>
          <a:noFill/>
          <a:ln>
            <a:noFill/>
          </a:ln>
        </p:spPr>
      </p:pic>
      <p:pic>
        <p:nvPicPr>
          <p:cNvPr id="303" name="Google Shape;303;p46" descr="thin-0281_chat_message_discussion_bubble_reply_conversation.png"/>
          <p:cNvPicPr preferRelativeResize="0"/>
          <p:nvPr/>
        </p:nvPicPr>
        <p:blipFill>
          <a:blip r:embed="rId19">
            <a:alphaModFix/>
          </a:blip>
          <a:stretch>
            <a:fillRect/>
          </a:stretch>
        </p:blipFill>
        <p:spPr>
          <a:xfrm>
            <a:off x="7687363" y="3248923"/>
            <a:ext cx="595155" cy="573770"/>
          </a:xfrm>
          <a:prstGeom prst="rect">
            <a:avLst/>
          </a:prstGeom>
          <a:noFill/>
          <a:ln>
            <a:noFill/>
          </a:ln>
        </p:spPr>
      </p:pic>
      <p:pic>
        <p:nvPicPr>
          <p:cNvPr id="304" name="Google Shape;304;p46" descr="thin-0310_support_help_talk_call.png"/>
          <p:cNvPicPr preferRelativeResize="0"/>
          <p:nvPr/>
        </p:nvPicPr>
        <p:blipFill>
          <a:blip r:embed="rId20">
            <a:alphaModFix/>
          </a:blip>
          <a:stretch>
            <a:fillRect/>
          </a:stretch>
        </p:blipFill>
        <p:spPr>
          <a:xfrm>
            <a:off x="3439815" y="3179144"/>
            <a:ext cx="595155" cy="573770"/>
          </a:xfrm>
          <a:prstGeom prst="rect">
            <a:avLst/>
          </a:prstGeom>
          <a:noFill/>
          <a:ln>
            <a:noFill/>
          </a:ln>
        </p:spPr>
      </p:pic>
      <p:pic>
        <p:nvPicPr>
          <p:cNvPr id="305" name="Google Shape;305;p46" descr="thin-0358_database_raid.png"/>
          <p:cNvPicPr preferRelativeResize="0"/>
          <p:nvPr/>
        </p:nvPicPr>
        <p:blipFill>
          <a:blip r:embed="rId21">
            <a:alphaModFix/>
          </a:blip>
          <a:stretch>
            <a:fillRect/>
          </a:stretch>
        </p:blipFill>
        <p:spPr>
          <a:xfrm>
            <a:off x="5025101" y="3927978"/>
            <a:ext cx="595155" cy="573770"/>
          </a:xfrm>
          <a:prstGeom prst="rect">
            <a:avLst/>
          </a:prstGeom>
          <a:noFill/>
          <a:ln>
            <a:noFill/>
          </a:ln>
        </p:spPr>
      </p:pic>
      <p:pic>
        <p:nvPicPr>
          <p:cNvPr id="306" name="Google Shape;306;p46" descr="thin-0383_graph_columns_growth_statistics.png"/>
          <p:cNvPicPr preferRelativeResize="0"/>
          <p:nvPr/>
        </p:nvPicPr>
        <p:blipFill>
          <a:blip r:embed="rId22">
            <a:alphaModFix/>
          </a:blip>
          <a:stretch>
            <a:fillRect/>
          </a:stretch>
        </p:blipFill>
        <p:spPr>
          <a:xfrm>
            <a:off x="3398723" y="3970150"/>
            <a:ext cx="595155" cy="573770"/>
          </a:xfrm>
          <a:prstGeom prst="rect">
            <a:avLst/>
          </a:prstGeom>
          <a:noFill/>
          <a:ln>
            <a:noFill/>
          </a:ln>
        </p:spPr>
      </p:pic>
      <p:pic>
        <p:nvPicPr>
          <p:cNvPr id="307" name="Google Shape;307;p46" descr="thin-0384_graph_columns_drop_statistics.png"/>
          <p:cNvPicPr preferRelativeResize="0"/>
          <p:nvPr/>
        </p:nvPicPr>
        <p:blipFill>
          <a:blip r:embed="rId23">
            <a:alphaModFix/>
          </a:blip>
          <a:stretch>
            <a:fillRect/>
          </a:stretch>
        </p:blipFill>
        <p:spPr>
          <a:xfrm>
            <a:off x="4221438" y="3944292"/>
            <a:ext cx="595155" cy="573770"/>
          </a:xfrm>
          <a:prstGeom prst="rect">
            <a:avLst/>
          </a:prstGeom>
          <a:noFill/>
          <a:ln>
            <a:noFill/>
          </a:ln>
        </p:spPr>
      </p:pic>
      <p:pic>
        <p:nvPicPr>
          <p:cNvPr id="308" name="Google Shape;308;p46" descr="thin-0550_attention_error_alert_caution.png"/>
          <p:cNvPicPr preferRelativeResize="0"/>
          <p:nvPr/>
        </p:nvPicPr>
        <p:blipFill>
          <a:blip r:embed="rId24">
            <a:alphaModFix/>
          </a:blip>
          <a:stretch>
            <a:fillRect/>
          </a:stretch>
        </p:blipFill>
        <p:spPr>
          <a:xfrm>
            <a:off x="2597763" y="3912345"/>
            <a:ext cx="595155" cy="573770"/>
          </a:xfrm>
          <a:prstGeom prst="rect">
            <a:avLst/>
          </a:prstGeom>
          <a:noFill/>
          <a:ln>
            <a:noFill/>
          </a:ln>
        </p:spPr>
      </p:pic>
      <p:pic>
        <p:nvPicPr>
          <p:cNvPr id="309" name="Google Shape;309;p46" descr="thin-0661_like_thumb_up_vote.png"/>
          <p:cNvPicPr preferRelativeResize="0"/>
          <p:nvPr/>
        </p:nvPicPr>
        <p:blipFill>
          <a:blip r:embed="rId25">
            <a:alphaModFix/>
          </a:blip>
          <a:stretch>
            <a:fillRect/>
          </a:stretch>
        </p:blipFill>
        <p:spPr>
          <a:xfrm>
            <a:off x="755526" y="3856336"/>
            <a:ext cx="595155" cy="573770"/>
          </a:xfrm>
          <a:prstGeom prst="rect">
            <a:avLst/>
          </a:prstGeom>
          <a:noFill/>
          <a:ln>
            <a:noFill/>
          </a:ln>
        </p:spPr>
      </p:pic>
      <p:pic>
        <p:nvPicPr>
          <p:cNvPr id="310" name="Google Shape;310;p46" descr="thin-0662_dislike_thumb_down_vote.png"/>
          <p:cNvPicPr preferRelativeResize="0"/>
          <p:nvPr/>
        </p:nvPicPr>
        <p:blipFill>
          <a:blip r:embed="rId26">
            <a:alphaModFix/>
          </a:blip>
          <a:stretch>
            <a:fillRect/>
          </a:stretch>
        </p:blipFill>
        <p:spPr>
          <a:xfrm>
            <a:off x="1727542" y="3912345"/>
            <a:ext cx="595155" cy="573770"/>
          </a:xfrm>
          <a:prstGeom prst="rect">
            <a:avLst/>
          </a:prstGeom>
          <a:noFill/>
          <a:ln>
            <a:noFill/>
          </a:ln>
        </p:spPr>
      </p:pic>
      <p:pic>
        <p:nvPicPr>
          <p:cNvPr id="311" name="Google Shape;311;p46" descr="thin-0699_user_profile_avatar_man_male.png"/>
          <p:cNvPicPr preferRelativeResize="0"/>
          <p:nvPr/>
        </p:nvPicPr>
        <p:blipFill>
          <a:blip r:embed="rId27">
            <a:alphaModFix/>
          </a:blip>
          <a:stretch>
            <a:fillRect/>
          </a:stretch>
        </p:blipFill>
        <p:spPr>
          <a:xfrm>
            <a:off x="2597763" y="3179133"/>
            <a:ext cx="595155" cy="573770"/>
          </a:xfrm>
          <a:prstGeom prst="rect">
            <a:avLst/>
          </a:prstGeom>
          <a:noFill/>
          <a:ln>
            <a:noFill/>
          </a:ln>
        </p:spPr>
      </p:pic>
      <p:pic>
        <p:nvPicPr>
          <p:cNvPr id="312" name="Google Shape;312;p46" descr="thin-0700_user_profile_avatar_woman_female.png"/>
          <p:cNvPicPr preferRelativeResize="0"/>
          <p:nvPr/>
        </p:nvPicPr>
        <p:blipFill>
          <a:blip r:embed="rId28">
            <a:alphaModFix/>
          </a:blip>
          <a:stretch>
            <a:fillRect/>
          </a:stretch>
        </p:blipFill>
        <p:spPr>
          <a:xfrm>
            <a:off x="1716772" y="3179133"/>
            <a:ext cx="595155" cy="573770"/>
          </a:xfrm>
          <a:prstGeom prst="rect">
            <a:avLst/>
          </a:prstGeom>
          <a:noFill/>
          <a:ln>
            <a:noFill/>
          </a:ln>
        </p:spPr>
      </p:pic>
      <p:pic>
        <p:nvPicPr>
          <p:cNvPr id="313" name="Google Shape;313;p46" descr="thin-0704_users_profile_group_couple_man_woman.png"/>
          <p:cNvPicPr preferRelativeResize="0"/>
          <p:nvPr/>
        </p:nvPicPr>
        <p:blipFill>
          <a:blip r:embed="rId29">
            <a:alphaModFix/>
          </a:blip>
          <a:stretch>
            <a:fillRect/>
          </a:stretch>
        </p:blipFill>
        <p:spPr>
          <a:xfrm>
            <a:off x="784379" y="3179133"/>
            <a:ext cx="595155" cy="573770"/>
          </a:xfrm>
          <a:prstGeom prst="rect">
            <a:avLst/>
          </a:prstGeom>
          <a:noFill/>
          <a:ln>
            <a:noFill/>
          </a:ln>
        </p:spPr>
      </p:pic>
      <p:pic>
        <p:nvPicPr>
          <p:cNvPr id="314" name="Google Shape;314;p46" descr="thin-0709_user_profile_avatar_man_male.png"/>
          <p:cNvPicPr preferRelativeResize="0"/>
          <p:nvPr/>
        </p:nvPicPr>
        <p:blipFill>
          <a:blip r:embed="rId30">
            <a:alphaModFix/>
          </a:blip>
          <a:stretch>
            <a:fillRect/>
          </a:stretch>
        </p:blipFill>
        <p:spPr>
          <a:xfrm>
            <a:off x="3362720" y="2383962"/>
            <a:ext cx="595155" cy="573770"/>
          </a:xfrm>
          <a:prstGeom prst="rect">
            <a:avLst/>
          </a:prstGeom>
          <a:noFill/>
          <a:ln>
            <a:noFill/>
          </a:ln>
        </p:spPr>
      </p:pic>
      <p:pic>
        <p:nvPicPr>
          <p:cNvPr id="315" name="Google Shape;315;p46" descr="thin-0710_business_tie_user_profile_avatar_man_male.png"/>
          <p:cNvPicPr preferRelativeResize="0"/>
          <p:nvPr/>
        </p:nvPicPr>
        <p:blipFill>
          <a:blip r:embed="rId31">
            <a:alphaModFix/>
          </a:blip>
          <a:stretch>
            <a:fillRect/>
          </a:stretch>
        </p:blipFill>
        <p:spPr>
          <a:xfrm>
            <a:off x="2597763" y="2383962"/>
            <a:ext cx="595155" cy="573770"/>
          </a:xfrm>
          <a:prstGeom prst="rect">
            <a:avLst/>
          </a:prstGeom>
          <a:noFill/>
          <a:ln>
            <a:noFill/>
          </a:ln>
        </p:spPr>
      </p:pic>
      <p:pic>
        <p:nvPicPr>
          <p:cNvPr id="316" name="Google Shape;316;p46" descr="thin-0711_young_boy_user_profile_avatar_man_male.png"/>
          <p:cNvPicPr preferRelativeResize="0"/>
          <p:nvPr/>
        </p:nvPicPr>
        <p:blipFill>
          <a:blip r:embed="rId32">
            <a:alphaModFix/>
          </a:blip>
          <a:stretch>
            <a:fillRect/>
          </a:stretch>
        </p:blipFill>
        <p:spPr>
          <a:xfrm>
            <a:off x="1710910" y="2383962"/>
            <a:ext cx="595155" cy="573770"/>
          </a:xfrm>
          <a:prstGeom prst="rect">
            <a:avLst/>
          </a:prstGeom>
          <a:noFill/>
          <a:ln>
            <a:noFill/>
          </a:ln>
        </p:spPr>
      </p:pic>
      <p:pic>
        <p:nvPicPr>
          <p:cNvPr id="317" name="Google Shape;317;p46" descr="thin-0712_user_profile_avatar_girl_woman_female.png"/>
          <p:cNvPicPr preferRelativeResize="0"/>
          <p:nvPr/>
        </p:nvPicPr>
        <p:blipFill>
          <a:blip r:embed="rId33">
            <a:alphaModFix/>
          </a:blip>
          <a:stretch>
            <a:fillRect/>
          </a:stretch>
        </p:blipFill>
        <p:spPr>
          <a:xfrm>
            <a:off x="784379" y="2301278"/>
            <a:ext cx="595155" cy="573770"/>
          </a:xfrm>
          <a:prstGeom prst="rect">
            <a:avLst/>
          </a:prstGeom>
          <a:noFill/>
          <a:ln>
            <a:noFill/>
          </a:ln>
        </p:spPr>
      </p:pic>
      <p:pic>
        <p:nvPicPr>
          <p:cNvPr id="318" name="Google Shape;318;p46"/>
          <p:cNvPicPr preferRelativeResize="0"/>
          <p:nvPr/>
        </p:nvPicPr>
        <p:blipFill>
          <a:blip r:embed="rId34">
            <a:alphaModFix/>
          </a:blip>
          <a:stretch>
            <a:fillRect/>
          </a:stretch>
        </p:blipFill>
        <p:spPr>
          <a:xfrm>
            <a:off x="5845136" y="3971900"/>
            <a:ext cx="691905" cy="691900"/>
          </a:xfrm>
          <a:prstGeom prst="rect">
            <a:avLst/>
          </a:prstGeom>
          <a:noFill/>
          <a:ln>
            <a:noFill/>
          </a:ln>
        </p:spPr>
      </p:pic>
      <p:pic>
        <p:nvPicPr>
          <p:cNvPr id="319" name="Google Shape;319;p46" descr="thin-0766_weather_snow_flake_winter.png"/>
          <p:cNvPicPr preferRelativeResize="0"/>
          <p:nvPr/>
        </p:nvPicPr>
        <p:blipFill>
          <a:blip r:embed="rId35">
            <a:alphaModFix/>
          </a:blip>
          <a:stretch>
            <a:fillRect/>
          </a:stretch>
        </p:blipFill>
        <p:spPr>
          <a:xfrm>
            <a:off x="4257589" y="3242016"/>
            <a:ext cx="595155" cy="595151"/>
          </a:xfrm>
          <a:prstGeom prst="rect">
            <a:avLst/>
          </a:prstGeom>
          <a:noFill/>
          <a:ln>
            <a:noFill/>
          </a:ln>
        </p:spPr>
      </p:pic>
      <p:pic>
        <p:nvPicPr>
          <p:cNvPr id="320" name="Google Shape;320;p46" descr="thin-0719_group_users_circle.png"/>
          <p:cNvPicPr preferRelativeResize="0"/>
          <p:nvPr/>
        </p:nvPicPr>
        <p:blipFill>
          <a:blip r:embed="rId36">
            <a:alphaModFix/>
          </a:blip>
          <a:stretch>
            <a:fillRect/>
          </a:stretch>
        </p:blipFill>
        <p:spPr>
          <a:xfrm>
            <a:off x="4240422" y="2367637"/>
            <a:ext cx="595155" cy="595151"/>
          </a:xfrm>
          <a:prstGeom prst="rect">
            <a:avLst/>
          </a:prstGeom>
          <a:noFill/>
          <a:ln>
            <a:noFill/>
          </a:ln>
        </p:spPr>
      </p:pic>
      <p:pic>
        <p:nvPicPr>
          <p:cNvPr id="321" name="Google Shape;321;p46" descr="thin-0632_security_lock.png"/>
          <p:cNvPicPr preferRelativeResize="0"/>
          <p:nvPr/>
        </p:nvPicPr>
        <p:blipFill>
          <a:blip r:embed="rId37">
            <a:alphaModFix/>
          </a:blip>
          <a:stretch>
            <a:fillRect/>
          </a:stretch>
        </p:blipFill>
        <p:spPr>
          <a:xfrm>
            <a:off x="7687363" y="3992557"/>
            <a:ext cx="595155" cy="595151"/>
          </a:xfrm>
          <a:prstGeom prst="rect">
            <a:avLst/>
          </a:prstGeom>
          <a:noFill/>
          <a:ln>
            <a:noFill/>
          </a:ln>
        </p:spPr>
      </p:pic>
      <p:pic>
        <p:nvPicPr>
          <p:cNvPr id="322" name="Google Shape;322;p46" descr="thin-0540_map_path_navigation_location_treasure_hunt.png"/>
          <p:cNvPicPr preferRelativeResize="0"/>
          <p:nvPr/>
        </p:nvPicPr>
        <p:blipFill>
          <a:blip r:embed="rId38">
            <a:alphaModFix/>
          </a:blip>
          <a:stretch>
            <a:fillRect/>
          </a:stretch>
        </p:blipFill>
        <p:spPr>
          <a:xfrm>
            <a:off x="6730621" y="3971900"/>
            <a:ext cx="595155" cy="59515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ivider - Light">
  <p:cSld name="TITLE_AND_BODY_2_1">
    <p:bg>
      <p:bgPr>
        <a:solidFill>
          <a:srgbClr val="FFFFFF"/>
        </a:solid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1C304A"/>
              </a:buClr>
              <a:buSzPts val="6000"/>
              <a:buNone/>
              <a:defRPr sz="6000" b="1">
                <a:solidFill>
                  <a:srgbClr val="1C304A"/>
                </a:solidFill>
              </a:defRPr>
            </a:lvl1pPr>
            <a:lvl2pPr lvl="1" algn="ctr" rtl="0">
              <a:spcBef>
                <a:spcPts val="0"/>
              </a:spcBef>
              <a:spcAft>
                <a:spcPts val="0"/>
              </a:spcAft>
              <a:buClr>
                <a:srgbClr val="1C304A"/>
              </a:buClr>
              <a:buSzPts val="6000"/>
              <a:buNone/>
              <a:defRPr sz="6000">
                <a:solidFill>
                  <a:srgbClr val="1C304A"/>
                </a:solidFill>
              </a:defRPr>
            </a:lvl2pPr>
            <a:lvl3pPr lvl="2" algn="ctr" rtl="0">
              <a:spcBef>
                <a:spcPts val="0"/>
              </a:spcBef>
              <a:spcAft>
                <a:spcPts val="0"/>
              </a:spcAft>
              <a:buClr>
                <a:srgbClr val="1C304A"/>
              </a:buClr>
              <a:buSzPts val="6000"/>
              <a:buNone/>
              <a:defRPr sz="6000">
                <a:solidFill>
                  <a:srgbClr val="1C304A"/>
                </a:solidFill>
              </a:defRPr>
            </a:lvl3pPr>
            <a:lvl4pPr lvl="3" algn="ctr" rtl="0">
              <a:spcBef>
                <a:spcPts val="0"/>
              </a:spcBef>
              <a:spcAft>
                <a:spcPts val="0"/>
              </a:spcAft>
              <a:buClr>
                <a:srgbClr val="1C304A"/>
              </a:buClr>
              <a:buSzPts val="6000"/>
              <a:buNone/>
              <a:defRPr sz="6000">
                <a:solidFill>
                  <a:srgbClr val="1C304A"/>
                </a:solidFill>
              </a:defRPr>
            </a:lvl4pPr>
            <a:lvl5pPr lvl="4" algn="ctr" rtl="0">
              <a:spcBef>
                <a:spcPts val="0"/>
              </a:spcBef>
              <a:spcAft>
                <a:spcPts val="0"/>
              </a:spcAft>
              <a:buClr>
                <a:srgbClr val="1C304A"/>
              </a:buClr>
              <a:buSzPts val="6000"/>
              <a:buNone/>
              <a:defRPr sz="6000">
                <a:solidFill>
                  <a:srgbClr val="1C304A"/>
                </a:solidFill>
              </a:defRPr>
            </a:lvl5pPr>
            <a:lvl6pPr lvl="5" algn="ctr" rtl="0">
              <a:spcBef>
                <a:spcPts val="0"/>
              </a:spcBef>
              <a:spcAft>
                <a:spcPts val="0"/>
              </a:spcAft>
              <a:buClr>
                <a:srgbClr val="1C304A"/>
              </a:buClr>
              <a:buSzPts val="6000"/>
              <a:buNone/>
              <a:defRPr sz="6000">
                <a:solidFill>
                  <a:srgbClr val="1C304A"/>
                </a:solidFill>
              </a:defRPr>
            </a:lvl6pPr>
            <a:lvl7pPr lvl="6" algn="ctr" rtl="0">
              <a:spcBef>
                <a:spcPts val="0"/>
              </a:spcBef>
              <a:spcAft>
                <a:spcPts val="0"/>
              </a:spcAft>
              <a:buClr>
                <a:srgbClr val="1C304A"/>
              </a:buClr>
              <a:buSzPts val="6000"/>
              <a:buNone/>
              <a:defRPr sz="6000">
                <a:solidFill>
                  <a:srgbClr val="1C304A"/>
                </a:solidFill>
              </a:defRPr>
            </a:lvl7pPr>
            <a:lvl8pPr lvl="7" algn="ctr" rtl="0">
              <a:spcBef>
                <a:spcPts val="0"/>
              </a:spcBef>
              <a:spcAft>
                <a:spcPts val="0"/>
              </a:spcAft>
              <a:buClr>
                <a:srgbClr val="1C304A"/>
              </a:buClr>
              <a:buSzPts val="6000"/>
              <a:buNone/>
              <a:defRPr sz="6000">
                <a:solidFill>
                  <a:srgbClr val="1C304A"/>
                </a:solidFill>
              </a:defRPr>
            </a:lvl8pPr>
            <a:lvl9pPr lvl="8" algn="ctr" rtl="0">
              <a:spcBef>
                <a:spcPts val="0"/>
              </a:spcBef>
              <a:spcAft>
                <a:spcPts val="0"/>
              </a:spcAft>
              <a:buClr>
                <a:srgbClr val="1C304A"/>
              </a:buClr>
              <a:buSzPts val="6000"/>
              <a:buNone/>
              <a:defRPr sz="6000">
                <a:solidFill>
                  <a:srgbClr val="1C304A"/>
                </a:solidFill>
              </a:defRPr>
            </a:lvl9pPr>
          </a:lstStyle>
          <a:p>
            <a:endParaRPr/>
          </a:p>
        </p:txBody>
      </p:sp>
      <p:sp>
        <p:nvSpPr>
          <p:cNvPr id="24" name="Google Shape;24;p6"/>
          <p:cNvSpPr txBox="1">
            <a:spLocks noGrp="1"/>
          </p:cNvSpPr>
          <p:nvPr>
            <p:ph type="subTitle" idx="1"/>
          </p:nvPr>
        </p:nvSpPr>
        <p:spPr>
          <a:xfrm>
            <a:off x="746072"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046B99"/>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Lg Point - Bright">
  <p:cSld name="TITLE_AND_BODY_2_1_1">
    <p:bg>
      <p:bgPr>
        <a:solidFill>
          <a:srgbClr val="00CFFF"/>
        </a:solidFill>
        <a:effectLst/>
      </p:bgPr>
    </p:bg>
    <p:spTree>
      <p:nvGrpSpPr>
        <p:cNvPr id="1" name="Shape 25"/>
        <p:cNvGrpSpPr/>
        <p:nvPr/>
      </p:nvGrpSpPr>
      <p:grpSpPr>
        <a:xfrm>
          <a:off x="0" y="0"/>
          <a:ext cx="0" cy="0"/>
          <a:chOff x="0" y="0"/>
          <a:chExt cx="0" cy="0"/>
        </a:xfrm>
      </p:grpSpPr>
      <p:sp>
        <p:nvSpPr>
          <p:cNvPr id="26" name="Google Shape;26;p7"/>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1C304A"/>
              </a:buClr>
              <a:buSzPts val="2800"/>
              <a:buNone/>
              <a:defRPr b="1">
                <a:solidFill>
                  <a:srgbClr val="1C304A"/>
                </a:solidFill>
              </a:defRPr>
            </a:lvl1pPr>
            <a:lvl2pPr lvl="1" algn="ctr" rtl="0">
              <a:spcBef>
                <a:spcPts val="0"/>
              </a:spcBef>
              <a:spcAft>
                <a:spcPts val="0"/>
              </a:spcAft>
              <a:buClr>
                <a:srgbClr val="1C304A"/>
              </a:buClr>
              <a:buSzPts val="2600"/>
              <a:buNone/>
              <a:defRPr sz="2600">
                <a:solidFill>
                  <a:srgbClr val="1C304A"/>
                </a:solidFill>
              </a:defRPr>
            </a:lvl2pPr>
            <a:lvl3pPr lvl="2" algn="ctr" rtl="0">
              <a:spcBef>
                <a:spcPts val="0"/>
              </a:spcBef>
              <a:spcAft>
                <a:spcPts val="0"/>
              </a:spcAft>
              <a:buClr>
                <a:srgbClr val="1C304A"/>
              </a:buClr>
              <a:buSzPts val="2600"/>
              <a:buNone/>
              <a:defRPr sz="2600">
                <a:solidFill>
                  <a:srgbClr val="1C304A"/>
                </a:solidFill>
              </a:defRPr>
            </a:lvl3pPr>
            <a:lvl4pPr lvl="3" algn="ctr" rtl="0">
              <a:spcBef>
                <a:spcPts val="0"/>
              </a:spcBef>
              <a:spcAft>
                <a:spcPts val="0"/>
              </a:spcAft>
              <a:buClr>
                <a:srgbClr val="1C304A"/>
              </a:buClr>
              <a:buSzPts val="2600"/>
              <a:buNone/>
              <a:defRPr sz="2600">
                <a:solidFill>
                  <a:srgbClr val="1C304A"/>
                </a:solidFill>
              </a:defRPr>
            </a:lvl4pPr>
            <a:lvl5pPr lvl="4" algn="ctr" rtl="0">
              <a:spcBef>
                <a:spcPts val="0"/>
              </a:spcBef>
              <a:spcAft>
                <a:spcPts val="0"/>
              </a:spcAft>
              <a:buClr>
                <a:srgbClr val="1C304A"/>
              </a:buClr>
              <a:buSzPts val="2600"/>
              <a:buNone/>
              <a:defRPr sz="2600">
                <a:solidFill>
                  <a:srgbClr val="1C304A"/>
                </a:solidFill>
              </a:defRPr>
            </a:lvl5pPr>
            <a:lvl6pPr lvl="5" algn="ctr" rtl="0">
              <a:spcBef>
                <a:spcPts val="0"/>
              </a:spcBef>
              <a:spcAft>
                <a:spcPts val="0"/>
              </a:spcAft>
              <a:buClr>
                <a:srgbClr val="1C304A"/>
              </a:buClr>
              <a:buSzPts val="2600"/>
              <a:buNone/>
              <a:defRPr sz="2600">
                <a:solidFill>
                  <a:srgbClr val="1C304A"/>
                </a:solidFill>
              </a:defRPr>
            </a:lvl6pPr>
            <a:lvl7pPr lvl="6" algn="ctr" rtl="0">
              <a:spcBef>
                <a:spcPts val="0"/>
              </a:spcBef>
              <a:spcAft>
                <a:spcPts val="0"/>
              </a:spcAft>
              <a:buClr>
                <a:srgbClr val="1C304A"/>
              </a:buClr>
              <a:buSzPts val="2600"/>
              <a:buNone/>
              <a:defRPr sz="2600">
                <a:solidFill>
                  <a:srgbClr val="1C304A"/>
                </a:solidFill>
              </a:defRPr>
            </a:lvl7pPr>
            <a:lvl8pPr lvl="7" algn="ctr" rtl="0">
              <a:spcBef>
                <a:spcPts val="0"/>
              </a:spcBef>
              <a:spcAft>
                <a:spcPts val="0"/>
              </a:spcAft>
              <a:buClr>
                <a:srgbClr val="1C304A"/>
              </a:buClr>
              <a:buSzPts val="2600"/>
              <a:buNone/>
              <a:defRPr sz="2600">
                <a:solidFill>
                  <a:srgbClr val="1C304A"/>
                </a:solidFill>
              </a:defRPr>
            </a:lvl8pPr>
            <a:lvl9pPr lvl="8" algn="ctr" rtl="0">
              <a:spcBef>
                <a:spcPts val="0"/>
              </a:spcBef>
              <a:spcAft>
                <a:spcPts val="0"/>
              </a:spcAft>
              <a:buClr>
                <a:srgbClr val="1C304A"/>
              </a:buClr>
              <a:buSzPts val="2600"/>
              <a:buNone/>
              <a:defRPr sz="2600">
                <a:solidFill>
                  <a:srgbClr val="1C304A"/>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g Point - Light">
  <p:cSld name="TITLE_AND_BODY_2_1_1_1">
    <p:bg>
      <p:bgPr>
        <a:solidFill>
          <a:srgbClr val="FFFFFF"/>
        </a:solidFill>
        <a:effectLst/>
      </p:bgPr>
    </p:bg>
    <p:spTree>
      <p:nvGrpSpPr>
        <p:cNvPr id="1" name="Shape 27"/>
        <p:cNvGrpSpPr/>
        <p:nvPr/>
      </p:nvGrpSpPr>
      <p:grpSpPr>
        <a:xfrm>
          <a:off x="0" y="0"/>
          <a:ext cx="0" cy="0"/>
          <a:chOff x="0" y="0"/>
          <a:chExt cx="0" cy="0"/>
        </a:xfrm>
      </p:grpSpPr>
      <p:sp>
        <p:nvSpPr>
          <p:cNvPr id="28" name="Google Shape;28;p8"/>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1C304A"/>
              </a:buClr>
              <a:buSzPts val="2800"/>
              <a:buNone/>
              <a:defRPr b="1">
                <a:solidFill>
                  <a:srgbClr val="1C304A"/>
                </a:solidFill>
              </a:defRPr>
            </a:lvl1pPr>
            <a:lvl2pPr lvl="1" algn="ctr" rtl="0">
              <a:spcBef>
                <a:spcPts val="0"/>
              </a:spcBef>
              <a:spcAft>
                <a:spcPts val="0"/>
              </a:spcAft>
              <a:buClr>
                <a:srgbClr val="1C304A"/>
              </a:buClr>
              <a:buSzPts val="2600"/>
              <a:buNone/>
              <a:defRPr sz="2600">
                <a:solidFill>
                  <a:srgbClr val="1C304A"/>
                </a:solidFill>
              </a:defRPr>
            </a:lvl2pPr>
            <a:lvl3pPr lvl="2" algn="ctr" rtl="0">
              <a:spcBef>
                <a:spcPts val="0"/>
              </a:spcBef>
              <a:spcAft>
                <a:spcPts val="0"/>
              </a:spcAft>
              <a:buClr>
                <a:srgbClr val="1C304A"/>
              </a:buClr>
              <a:buSzPts val="2600"/>
              <a:buNone/>
              <a:defRPr sz="2600">
                <a:solidFill>
                  <a:srgbClr val="1C304A"/>
                </a:solidFill>
              </a:defRPr>
            </a:lvl3pPr>
            <a:lvl4pPr lvl="3" algn="ctr" rtl="0">
              <a:spcBef>
                <a:spcPts val="0"/>
              </a:spcBef>
              <a:spcAft>
                <a:spcPts val="0"/>
              </a:spcAft>
              <a:buClr>
                <a:srgbClr val="1C304A"/>
              </a:buClr>
              <a:buSzPts val="2600"/>
              <a:buNone/>
              <a:defRPr sz="2600">
                <a:solidFill>
                  <a:srgbClr val="1C304A"/>
                </a:solidFill>
              </a:defRPr>
            </a:lvl4pPr>
            <a:lvl5pPr lvl="4" algn="ctr" rtl="0">
              <a:spcBef>
                <a:spcPts val="0"/>
              </a:spcBef>
              <a:spcAft>
                <a:spcPts val="0"/>
              </a:spcAft>
              <a:buClr>
                <a:srgbClr val="1C304A"/>
              </a:buClr>
              <a:buSzPts val="2600"/>
              <a:buNone/>
              <a:defRPr sz="2600">
                <a:solidFill>
                  <a:srgbClr val="1C304A"/>
                </a:solidFill>
              </a:defRPr>
            </a:lvl5pPr>
            <a:lvl6pPr lvl="5" algn="ctr" rtl="0">
              <a:spcBef>
                <a:spcPts val="0"/>
              </a:spcBef>
              <a:spcAft>
                <a:spcPts val="0"/>
              </a:spcAft>
              <a:buClr>
                <a:srgbClr val="1C304A"/>
              </a:buClr>
              <a:buSzPts val="2600"/>
              <a:buNone/>
              <a:defRPr sz="2600">
                <a:solidFill>
                  <a:srgbClr val="1C304A"/>
                </a:solidFill>
              </a:defRPr>
            </a:lvl6pPr>
            <a:lvl7pPr lvl="6" algn="ctr" rtl="0">
              <a:spcBef>
                <a:spcPts val="0"/>
              </a:spcBef>
              <a:spcAft>
                <a:spcPts val="0"/>
              </a:spcAft>
              <a:buClr>
                <a:srgbClr val="1C304A"/>
              </a:buClr>
              <a:buSzPts val="2600"/>
              <a:buNone/>
              <a:defRPr sz="2600">
                <a:solidFill>
                  <a:srgbClr val="1C304A"/>
                </a:solidFill>
              </a:defRPr>
            </a:lvl7pPr>
            <a:lvl8pPr lvl="7" algn="ctr" rtl="0">
              <a:spcBef>
                <a:spcPts val="0"/>
              </a:spcBef>
              <a:spcAft>
                <a:spcPts val="0"/>
              </a:spcAft>
              <a:buClr>
                <a:srgbClr val="1C304A"/>
              </a:buClr>
              <a:buSzPts val="2600"/>
              <a:buNone/>
              <a:defRPr sz="2600">
                <a:solidFill>
                  <a:srgbClr val="1C304A"/>
                </a:solidFill>
              </a:defRPr>
            </a:lvl8pPr>
            <a:lvl9pPr lvl="8" algn="ctr" rtl="0">
              <a:spcBef>
                <a:spcPts val="0"/>
              </a:spcBef>
              <a:spcAft>
                <a:spcPts val="0"/>
              </a:spcAft>
              <a:buClr>
                <a:srgbClr val="1C304A"/>
              </a:buClr>
              <a:buSzPts val="2600"/>
              <a:buNone/>
              <a:defRPr sz="2600">
                <a:solidFill>
                  <a:srgbClr val="1C304A"/>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 Column - Dark">
  <p:cSld name="TITLE_AND_BODY_2_1_1_1_1">
    <p:bg>
      <p:bgPr>
        <a:solidFill>
          <a:srgbClr val="202020"/>
        </a:solidFill>
        <a:effectLst/>
      </p:bgPr>
    </p:bg>
    <p:spTree>
      <p:nvGrpSpPr>
        <p:cNvPr id="1" name="Shape 29"/>
        <p:cNvGrpSpPr/>
        <p:nvPr/>
      </p:nvGrpSpPr>
      <p:grpSpPr>
        <a:xfrm>
          <a:off x="0" y="0"/>
          <a:ext cx="0" cy="0"/>
          <a:chOff x="0" y="0"/>
          <a:chExt cx="0" cy="0"/>
        </a:xfrm>
      </p:grpSpPr>
      <p:sp>
        <p:nvSpPr>
          <p:cNvPr id="30" name="Google Shape;30;p9"/>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CFFF"/>
              </a:buClr>
              <a:buSzPts val="2600"/>
              <a:buNone/>
              <a:defRPr sz="2600" b="1">
                <a:solidFill>
                  <a:srgbClr val="00CFFF"/>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31" name="Google Shape;31;p9"/>
          <p:cNvSpPr txBox="1">
            <a:spLocks noGrp="1"/>
          </p:cNvSpPr>
          <p:nvPr>
            <p:ph type="body" idx="1"/>
          </p:nvPr>
        </p:nvSpPr>
        <p:spPr>
          <a:xfrm>
            <a:off x="623400" y="1654658"/>
            <a:ext cx="7891500" cy="3416400"/>
          </a:xfrm>
          <a:prstGeom prst="rect">
            <a:avLst/>
          </a:prstGeom>
        </p:spPr>
        <p:txBody>
          <a:bodyPr spcFirstLastPara="1" wrap="square" lIns="91425" tIns="91425" rIns="91425" bIns="91425" anchor="t" anchorCtr="0">
            <a:noAutofit/>
          </a:bodyPr>
          <a:lstStyle>
            <a:lvl1pPr marL="457200" lvl="0" indent="-355600" rtl="0">
              <a:spcBef>
                <a:spcPts val="0"/>
              </a:spcBef>
              <a:spcAft>
                <a:spcPts val="0"/>
              </a:spcAft>
              <a:buClr>
                <a:srgbClr val="FFFFFF"/>
              </a:buClr>
              <a:buSzPts val="2000"/>
              <a:buChar char="●"/>
              <a:defRPr>
                <a:solidFill>
                  <a:srgbClr val="FFFFFF"/>
                </a:solidFill>
              </a:defRPr>
            </a:lvl1pPr>
            <a:lvl2pPr marL="914400" lvl="1" indent="-330200" rtl="0">
              <a:spcBef>
                <a:spcPts val="1600"/>
              </a:spcBef>
              <a:spcAft>
                <a:spcPts val="0"/>
              </a:spcAft>
              <a:buClr>
                <a:srgbClr val="FFFFFF"/>
              </a:buClr>
              <a:buSzPts val="1600"/>
              <a:buChar char="○"/>
              <a:defRPr>
                <a:solidFill>
                  <a:srgbClr val="FFFFFF"/>
                </a:solidFill>
              </a:defRPr>
            </a:lvl2pPr>
            <a:lvl3pPr marL="1371600" lvl="2" indent="-330200" rtl="0">
              <a:spcBef>
                <a:spcPts val="1600"/>
              </a:spcBef>
              <a:spcAft>
                <a:spcPts val="0"/>
              </a:spcAft>
              <a:buClr>
                <a:srgbClr val="FFFFFF"/>
              </a:buClr>
              <a:buSzPts val="1600"/>
              <a:buChar char="■"/>
              <a:defRPr>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04800" rtl="0">
              <a:spcBef>
                <a:spcPts val="1600"/>
              </a:spcBef>
              <a:spcAft>
                <a:spcPts val="0"/>
              </a:spcAft>
              <a:buClr>
                <a:srgbClr val="FFFFFF"/>
              </a:buClr>
              <a:buSzPts val="1200"/>
              <a:buChar char="○"/>
              <a:defRPr>
                <a:solidFill>
                  <a:srgbClr val="FFFFFF"/>
                </a:solidFill>
              </a:defRPr>
            </a:lvl5pPr>
            <a:lvl6pPr marL="2743200" lvl="5" indent="-292100" rtl="0">
              <a:spcBef>
                <a:spcPts val="1600"/>
              </a:spcBef>
              <a:spcAft>
                <a:spcPts val="0"/>
              </a:spcAft>
              <a:buClr>
                <a:srgbClr val="FFFFFF"/>
              </a:buClr>
              <a:buSzPts val="1000"/>
              <a:buChar char="■"/>
              <a:defRPr>
                <a:solidFill>
                  <a:srgbClr val="FFFFFF"/>
                </a:solidFill>
              </a:defRPr>
            </a:lvl6pPr>
            <a:lvl7pPr marL="3200400" lvl="6" indent="-292100" rtl="0">
              <a:spcBef>
                <a:spcPts val="1600"/>
              </a:spcBef>
              <a:spcAft>
                <a:spcPts val="0"/>
              </a:spcAft>
              <a:buClr>
                <a:srgbClr val="FFFFFF"/>
              </a:buClr>
              <a:buSzPts val="1000"/>
              <a:buChar char="●"/>
              <a:defRPr>
                <a:solidFill>
                  <a:srgbClr val="FFFFFF"/>
                </a:solidFill>
              </a:defRPr>
            </a:lvl7pPr>
            <a:lvl8pPr marL="3657600" lvl="7" indent="-292100" rtl="0">
              <a:spcBef>
                <a:spcPts val="1600"/>
              </a:spcBef>
              <a:spcAft>
                <a:spcPts val="0"/>
              </a:spcAft>
              <a:buClr>
                <a:srgbClr val="FFFFFF"/>
              </a:buClr>
              <a:buSzPts val="1000"/>
              <a:buChar char="○"/>
              <a:defRPr>
                <a:solidFill>
                  <a:srgbClr val="FFFFFF"/>
                </a:solidFill>
              </a:defRPr>
            </a:lvl8pPr>
            <a:lvl9pPr marL="4114800" lvl="8" indent="-292100" rtl="0">
              <a:spcBef>
                <a:spcPts val="1600"/>
              </a:spcBef>
              <a:spcAft>
                <a:spcPts val="1600"/>
              </a:spcAft>
              <a:buClr>
                <a:srgbClr val="FFFFFF"/>
              </a:buClr>
              <a:buSzPts val="1000"/>
              <a:buChar char="■"/>
              <a:defRPr>
                <a:solidFill>
                  <a:srgbClr val="FFFFF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2 Column - Dark">
  <p:cSld name="TITLE_AND_BODY_2_1_1_1_1_3">
    <p:bg>
      <p:bgPr>
        <a:solidFill>
          <a:srgbClr val="202020"/>
        </a:solidFill>
        <a:effectLst/>
      </p:bgPr>
    </p:bg>
    <p:spTree>
      <p:nvGrpSpPr>
        <p:cNvPr id="1" name="Shape 32"/>
        <p:cNvGrpSpPr/>
        <p:nvPr/>
      </p:nvGrpSpPr>
      <p:grpSpPr>
        <a:xfrm>
          <a:off x="0" y="0"/>
          <a:ext cx="0" cy="0"/>
          <a:chOff x="0" y="0"/>
          <a:chExt cx="0" cy="0"/>
        </a:xfrm>
      </p:grpSpPr>
      <p:sp>
        <p:nvSpPr>
          <p:cNvPr id="33" name="Google Shape;33;p10"/>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CFFF"/>
              </a:buClr>
              <a:buSzPts val="2600"/>
              <a:buNone/>
              <a:defRPr sz="2600" b="1">
                <a:solidFill>
                  <a:srgbClr val="00CFFF"/>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34" name="Google Shape;34;p10"/>
          <p:cNvSpPr txBox="1">
            <a:spLocks noGrp="1"/>
          </p:cNvSpPr>
          <p:nvPr>
            <p:ph type="body" idx="1"/>
          </p:nvPr>
        </p:nvSpPr>
        <p:spPr>
          <a:xfrm>
            <a:off x="697434" y="1714063"/>
            <a:ext cx="3617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a:solidFill>
                  <a:srgbClr val="FFFFFF"/>
                </a:solidFill>
              </a:defRPr>
            </a:lvl1pPr>
            <a:lvl2pPr marL="914400" lvl="1" indent="-304800" rtl="0">
              <a:spcBef>
                <a:spcPts val="1000"/>
              </a:spcBef>
              <a:spcAft>
                <a:spcPts val="0"/>
              </a:spcAft>
              <a:buClr>
                <a:srgbClr val="FFFFFF"/>
              </a:buClr>
              <a:buSzPts val="1200"/>
              <a:buChar char="○"/>
              <a:defRPr sz="1200">
                <a:solidFill>
                  <a:srgbClr val="FFFFFF"/>
                </a:solidFill>
              </a:defRPr>
            </a:lvl2pPr>
            <a:lvl3pPr marL="1371600" lvl="2" indent="-304800" rtl="0">
              <a:spcBef>
                <a:spcPts val="1000"/>
              </a:spcBef>
              <a:spcAft>
                <a:spcPts val="0"/>
              </a:spcAft>
              <a:buClr>
                <a:srgbClr val="FFFFFF"/>
              </a:buClr>
              <a:buSzPts val="1200"/>
              <a:buChar char="■"/>
              <a:defRPr sz="1200">
                <a:solidFill>
                  <a:srgbClr val="FFFFFF"/>
                </a:solidFill>
              </a:defRPr>
            </a:lvl3pPr>
            <a:lvl4pPr marL="1828800" lvl="3" indent="-304800" rtl="0">
              <a:spcBef>
                <a:spcPts val="1000"/>
              </a:spcBef>
              <a:spcAft>
                <a:spcPts val="0"/>
              </a:spcAft>
              <a:buClr>
                <a:srgbClr val="FFFFFF"/>
              </a:buClr>
              <a:buSzPts val="1200"/>
              <a:buChar char="●"/>
              <a:defRPr sz="1200">
                <a:solidFill>
                  <a:srgbClr val="FFFFFF"/>
                </a:solidFill>
              </a:defRPr>
            </a:lvl4pPr>
            <a:lvl5pPr marL="2286000" lvl="4" indent="-304800" rtl="0">
              <a:spcBef>
                <a:spcPts val="1000"/>
              </a:spcBef>
              <a:spcAft>
                <a:spcPts val="0"/>
              </a:spcAft>
              <a:buClr>
                <a:srgbClr val="FFFFFF"/>
              </a:buClr>
              <a:buSzPts val="1200"/>
              <a:buChar char="○"/>
              <a:defRPr sz="1200">
                <a:solidFill>
                  <a:srgbClr val="FFFFFF"/>
                </a:solidFill>
              </a:defRPr>
            </a:lvl5pPr>
            <a:lvl6pPr marL="2743200" lvl="5" indent="-304800" rtl="0">
              <a:spcBef>
                <a:spcPts val="1000"/>
              </a:spcBef>
              <a:spcAft>
                <a:spcPts val="0"/>
              </a:spcAft>
              <a:buClr>
                <a:srgbClr val="FFFFFF"/>
              </a:buClr>
              <a:buSzPts val="1200"/>
              <a:buChar char="■"/>
              <a:defRPr sz="1200">
                <a:solidFill>
                  <a:srgbClr val="FFFFFF"/>
                </a:solidFill>
              </a:defRPr>
            </a:lvl6pPr>
            <a:lvl7pPr marL="3200400" lvl="6" indent="-304800" rtl="0">
              <a:spcBef>
                <a:spcPts val="1000"/>
              </a:spcBef>
              <a:spcAft>
                <a:spcPts val="0"/>
              </a:spcAft>
              <a:buClr>
                <a:srgbClr val="FFFFFF"/>
              </a:buClr>
              <a:buSzPts val="1200"/>
              <a:buChar char="●"/>
              <a:defRPr sz="1200">
                <a:solidFill>
                  <a:srgbClr val="FFFFFF"/>
                </a:solidFill>
              </a:defRPr>
            </a:lvl7pPr>
            <a:lvl8pPr marL="3657600" lvl="7" indent="-304800" rtl="0">
              <a:spcBef>
                <a:spcPts val="1000"/>
              </a:spcBef>
              <a:spcAft>
                <a:spcPts val="0"/>
              </a:spcAft>
              <a:buClr>
                <a:srgbClr val="FFFFFF"/>
              </a:buClr>
              <a:buSzPts val="1200"/>
              <a:buChar char="○"/>
              <a:defRPr sz="1200">
                <a:solidFill>
                  <a:srgbClr val="FFFFFF"/>
                </a:solidFill>
              </a:defRPr>
            </a:lvl8pPr>
            <a:lvl9pPr marL="4114800" lvl="8" indent="-304800" rtl="0">
              <a:spcBef>
                <a:spcPts val="1000"/>
              </a:spcBef>
              <a:spcAft>
                <a:spcPts val="1000"/>
              </a:spcAft>
              <a:buClr>
                <a:srgbClr val="FFFFFF"/>
              </a:buClr>
              <a:buSzPts val="1200"/>
              <a:buChar char="■"/>
              <a:defRPr sz="1200">
                <a:solidFill>
                  <a:srgbClr val="FFFFFF"/>
                </a:solidFill>
              </a:defRPr>
            </a:lvl9pPr>
          </a:lstStyle>
          <a:p>
            <a:endParaRPr/>
          </a:p>
        </p:txBody>
      </p:sp>
      <p:sp>
        <p:nvSpPr>
          <p:cNvPr id="35" name="Google Shape;35;p10"/>
          <p:cNvSpPr txBox="1">
            <a:spLocks noGrp="1"/>
          </p:cNvSpPr>
          <p:nvPr>
            <p:ph type="body" idx="2"/>
          </p:nvPr>
        </p:nvSpPr>
        <p:spPr>
          <a:xfrm>
            <a:off x="4675870" y="1737313"/>
            <a:ext cx="3617700" cy="2637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Char char="●"/>
              <a:defRPr sz="1200">
                <a:solidFill>
                  <a:srgbClr val="FFFFFF"/>
                </a:solidFill>
              </a:defRPr>
            </a:lvl1pPr>
            <a:lvl2pPr marL="914400" lvl="1" indent="-304800" rtl="0">
              <a:spcBef>
                <a:spcPts val="1000"/>
              </a:spcBef>
              <a:spcAft>
                <a:spcPts val="0"/>
              </a:spcAft>
              <a:buClr>
                <a:srgbClr val="FFFFFF"/>
              </a:buClr>
              <a:buSzPts val="1200"/>
              <a:buChar char="○"/>
              <a:defRPr sz="1200">
                <a:solidFill>
                  <a:srgbClr val="FFFFFF"/>
                </a:solidFill>
              </a:defRPr>
            </a:lvl2pPr>
            <a:lvl3pPr marL="1371600" lvl="2" indent="-304800" rtl="0">
              <a:spcBef>
                <a:spcPts val="1000"/>
              </a:spcBef>
              <a:spcAft>
                <a:spcPts val="0"/>
              </a:spcAft>
              <a:buClr>
                <a:srgbClr val="FFFFFF"/>
              </a:buClr>
              <a:buSzPts val="1200"/>
              <a:buChar char="■"/>
              <a:defRPr sz="1200">
                <a:solidFill>
                  <a:srgbClr val="FFFFFF"/>
                </a:solidFill>
              </a:defRPr>
            </a:lvl3pPr>
            <a:lvl4pPr marL="1828800" lvl="3" indent="-304800" rtl="0">
              <a:spcBef>
                <a:spcPts val="1000"/>
              </a:spcBef>
              <a:spcAft>
                <a:spcPts val="0"/>
              </a:spcAft>
              <a:buClr>
                <a:srgbClr val="FFFFFF"/>
              </a:buClr>
              <a:buSzPts val="1200"/>
              <a:buChar char="●"/>
              <a:defRPr sz="1200">
                <a:solidFill>
                  <a:srgbClr val="FFFFFF"/>
                </a:solidFill>
              </a:defRPr>
            </a:lvl4pPr>
            <a:lvl5pPr marL="2286000" lvl="4" indent="-304800" rtl="0">
              <a:spcBef>
                <a:spcPts val="1000"/>
              </a:spcBef>
              <a:spcAft>
                <a:spcPts val="0"/>
              </a:spcAft>
              <a:buClr>
                <a:srgbClr val="FFFFFF"/>
              </a:buClr>
              <a:buSzPts val="1200"/>
              <a:buChar char="○"/>
              <a:defRPr sz="1200">
                <a:solidFill>
                  <a:srgbClr val="FFFFFF"/>
                </a:solidFill>
              </a:defRPr>
            </a:lvl5pPr>
            <a:lvl6pPr marL="2743200" lvl="5" indent="-304800" rtl="0">
              <a:spcBef>
                <a:spcPts val="1000"/>
              </a:spcBef>
              <a:spcAft>
                <a:spcPts val="0"/>
              </a:spcAft>
              <a:buClr>
                <a:srgbClr val="FFFFFF"/>
              </a:buClr>
              <a:buSzPts val="1200"/>
              <a:buChar char="■"/>
              <a:defRPr sz="1200">
                <a:solidFill>
                  <a:srgbClr val="FFFFFF"/>
                </a:solidFill>
              </a:defRPr>
            </a:lvl6pPr>
            <a:lvl7pPr marL="3200400" lvl="6" indent="-304800" rtl="0">
              <a:spcBef>
                <a:spcPts val="1000"/>
              </a:spcBef>
              <a:spcAft>
                <a:spcPts val="0"/>
              </a:spcAft>
              <a:buClr>
                <a:srgbClr val="FFFFFF"/>
              </a:buClr>
              <a:buSzPts val="1200"/>
              <a:buChar char="●"/>
              <a:defRPr sz="1200">
                <a:solidFill>
                  <a:srgbClr val="FFFFFF"/>
                </a:solidFill>
              </a:defRPr>
            </a:lvl7pPr>
            <a:lvl8pPr marL="3657600" lvl="7" indent="-304800" rtl="0">
              <a:spcBef>
                <a:spcPts val="1000"/>
              </a:spcBef>
              <a:spcAft>
                <a:spcPts val="0"/>
              </a:spcAft>
              <a:buClr>
                <a:srgbClr val="FFFFFF"/>
              </a:buClr>
              <a:buSzPts val="1200"/>
              <a:buChar char="○"/>
              <a:defRPr sz="1200">
                <a:solidFill>
                  <a:srgbClr val="FFFFFF"/>
                </a:solidFill>
              </a:defRPr>
            </a:lvl8pPr>
            <a:lvl9pPr marL="4114800" lvl="8" indent="-304800" rtl="0">
              <a:spcBef>
                <a:spcPts val="1000"/>
              </a:spcBef>
              <a:spcAft>
                <a:spcPts val="1000"/>
              </a:spcAft>
              <a:buClr>
                <a:srgbClr val="FFFFFF"/>
              </a:buClr>
              <a:buSzPts val="1200"/>
              <a:buChar char="■"/>
              <a:defRPr sz="1200">
                <a:solidFill>
                  <a:srgbClr val="FFFFFF"/>
                </a:solidFill>
              </a:defRPr>
            </a:lvl9pPr>
          </a:lstStyle>
          <a:p>
            <a:endParaRPr/>
          </a:p>
        </p:txBody>
      </p:sp>
      <p:sp>
        <p:nvSpPr>
          <p:cNvPr id="36" name="Google Shape;36;p10"/>
          <p:cNvSpPr txBox="1">
            <a:spLocks noGrp="1"/>
          </p:cNvSpPr>
          <p:nvPr>
            <p:ph type="subTitle" idx="3"/>
          </p:nvPr>
        </p:nvSpPr>
        <p:spPr>
          <a:xfrm>
            <a:off x="718647" y="292250"/>
            <a:ext cx="5017500" cy="667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b="1">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3" Type="http://schemas.openxmlformats.org/officeDocument/2006/relationships/slideLayout" Target="../slideLayouts/slideLayout25.xml"/><Relationship Id="rId21" Type="http://schemas.openxmlformats.org/officeDocument/2006/relationships/slideLayout" Target="../slideLayouts/slideLayout43.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slideLayout" Target="../slideLayouts/slideLayout42.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23" Type="http://schemas.openxmlformats.org/officeDocument/2006/relationships/theme" Target="../theme/theme2.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slideLayout" Target="../slideLayouts/slideLayout4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202020"/>
              </a:buClr>
              <a:buSzPts val="2800"/>
              <a:buFont typeface="Source Sans Pro SemiBold"/>
              <a:buNone/>
              <a:defRPr sz="2800">
                <a:solidFill>
                  <a:srgbClr val="202020"/>
                </a:solidFill>
                <a:latin typeface="Source Sans Pro SemiBold"/>
                <a:ea typeface="Source Sans Pro SemiBold"/>
                <a:cs typeface="Source Sans Pro SemiBold"/>
                <a:sym typeface="Source Sans Pro SemiBold"/>
              </a:defRPr>
            </a:lvl1pPr>
            <a:lvl2pPr lvl="1"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2pPr>
            <a:lvl3pPr lvl="2"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3pPr>
            <a:lvl4pPr lvl="3"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4pPr>
            <a:lvl5pPr lvl="4"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5pPr>
            <a:lvl6pPr lvl="5"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6pPr>
            <a:lvl7pPr lvl="6"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7pPr>
            <a:lvl8pPr lvl="7"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8pPr>
            <a:lvl9pPr lvl="8"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55600" rtl="0">
              <a:lnSpc>
                <a:spcPct val="115000"/>
              </a:lnSpc>
              <a:spcBef>
                <a:spcPts val="0"/>
              </a:spcBef>
              <a:spcAft>
                <a:spcPts val="0"/>
              </a:spcAft>
              <a:buClr>
                <a:srgbClr val="202020"/>
              </a:buClr>
              <a:buSzPts val="2000"/>
              <a:buFont typeface="Source Sans Pro"/>
              <a:buChar char="●"/>
              <a:defRPr sz="2000">
                <a:solidFill>
                  <a:srgbClr val="202020"/>
                </a:solidFill>
                <a:latin typeface="Source Sans Pro"/>
                <a:ea typeface="Source Sans Pro"/>
                <a:cs typeface="Source Sans Pro"/>
                <a:sym typeface="Source Sans Pro"/>
              </a:defRPr>
            </a:lvl1pPr>
            <a:lvl2pPr marL="914400" lvl="1" indent="-330200" rtl="0">
              <a:lnSpc>
                <a:spcPct val="115000"/>
              </a:lnSpc>
              <a:spcBef>
                <a:spcPts val="1600"/>
              </a:spcBef>
              <a:spcAft>
                <a:spcPts val="0"/>
              </a:spcAft>
              <a:buClr>
                <a:srgbClr val="202020"/>
              </a:buClr>
              <a:buSzPts val="1600"/>
              <a:buFont typeface="Source Sans Pro"/>
              <a:buChar char="○"/>
              <a:defRPr sz="1600">
                <a:solidFill>
                  <a:srgbClr val="202020"/>
                </a:solidFill>
                <a:latin typeface="Source Sans Pro"/>
                <a:ea typeface="Source Sans Pro"/>
                <a:cs typeface="Source Sans Pro"/>
                <a:sym typeface="Source Sans Pro"/>
              </a:defRPr>
            </a:lvl2pPr>
            <a:lvl3pPr marL="1371600" lvl="2" indent="-330200" rtl="0">
              <a:lnSpc>
                <a:spcPct val="115000"/>
              </a:lnSpc>
              <a:spcBef>
                <a:spcPts val="1600"/>
              </a:spcBef>
              <a:spcAft>
                <a:spcPts val="0"/>
              </a:spcAft>
              <a:buClr>
                <a:srgbClr val="202020"/>
              </a:buClr>
              <a:buSzPts val="1600"/>
              <a:buFont typeface="Source Sans Pro"/>
              <a:buChar char="■"/>
              <a:defRPr sz="1600">
                <a:solidFill>
                  <a:srgbClr val="202020"/>
                </a:solidFill>
                <a:latin typeface="Source Sans Pro"/>
                <a:ea typeface="Source Sans Pro"/>
                <a:cs typeface="Source Sans Pro"/>
                <a:sym typeface="Source Sans Pro"/>
              </a:defRPr>
            </a:lvl3pPr>
            <a:lvl4pPr marL="1828800" lvl="3" indent="-317500" rtl="0">
              <a:lnSpc>
                <a:spcPct val="115000"/>
              </a:lnSpc>
              <a:spcBef>
                <a:spcPts val="1600"/>
              </a:spcBef>
              <a:spcAft>
                <a:spcPts val="0"/>
              </a:spcAft>
              <a:buClr>
                <a:srgbClr val="202020"/>
              </a:buClr>
              <a:buSzPts val="1400"/>
              <a:buFont typeface="Source Sans Pro"/>
              <a:buChar char="●"/>
              <a:defRPr>
                <a:solidFill>
                  <a:srgbClr val="202020"/>
                </a:solidFill>
                <a:latin typeface="Source Sans Pro"/>
                <a:ea typeface="Source Sans Pro"/>
                <a:cs typeface="Source Sans Pro"/>
                <a:sym typeface="Source Sans Pro"/>
              </a:defRPr>
            </a:lvl4pPr>
            <a:lvl5pPr marL="2286000" lvl="4" indent="-304800" rtl="0">
              <a:lnSpc>
                <a:spcPct val="115000"/>
              </a:lnSpc>
              <a:spcBef>
                <a:spcPts val="1600"/>
              </a:spcBef>
              <a:spcAft>
                <a:spcPts val="0"/>
              </a:spcAft>
              <a:buClr>
                <a:srgbClr val="202020"/>
              </a:buClr>
              <a:buSzPts val="1200"/>
              <a:buFont typeface="Source Sans Pro"/>
              <a:buChar char="○"/>
              <a:defRPr sz="1200">
                <a:solidFill>
                  <a:srgbClr val="202020"/>
                </a:solidFill>
                <a:latin typeface="Source Sans Pro"/>
                <a:ea typeface="Source Sans Pro"/>
                <a:cs typeface="Source Sans Pro"/>
                <a:sym typeface="Source Sans Pro"/>
              </a:defRPr>
            </a:lvl5pPr>
            <a:lvl6pPr marL="2743200" lvl="5" indent="-292100" rtl="0">
              <a:lnSpc>
                <a:spcPct val="115000"/>
              </a:lnSpc>
              <a:spcBef>
                <a:spcPts val="1600"/>
              </a:spcBef>
              <a:spcAft>
                <a:spcPts val="0"/>
              </a:spcAft>
              <a:buClr>
                <a:srgbClr val="202020"/>
              </a:buClr>
              <a:buSzPts val="1000"/>
              <a:buFont typeface="Source Sans Pro"/>
              <a:buChar char="■"/>
              <a:defRPr sz="1000">
                <a:solidFill>
                  <a:srgbClr val="202020"/>
                </a:solidFill>
                <a:latin typeface="Source Sans Pro"/>
                <a:ea typeface="Source Sans Pro"/>
                <a:cs typeface="Source Sans Pro"/>
                <a:sym typeface="Source Sans Pro"/>
              </a:defRPr>
            </a:lvl6pPr>
            <a:lvl7pPr marL="3200400" lvl="6" indent="-292100" rtl="0">
              <a:lnSpc>
                <a:spcPct val="115000"/>
              </a:lnSpc>
              <a:spcBef>
                <a:spcPts val="1600"/>
              </a:spcBef>
              <a:spcAft>
                <a:spcPts val="0"/>
              </a:spcAft>
              <a:buClr>
                <a:srgbClr val="202020"/>
              </a:buClr>
              <a:buSzPts val="1000"/>
              <a:buFont typeface="Source Sans Pro"/>
              <a:buChar char="●"/>
              <a:defRPr sz="1000">
                <a:solidFill>
                  <a:srgbClr val="202020"/>
                </a:solidFill>
                <a:latin typeface="Source Sans Pro"/>
                <a:ea typeface="Source Sans Pro"/>
                <a:cs typeface="Source Sans Pro"/>
                <a:sym typeface="Source Sans Pro"/>
              </a:defRPr>
            </a:lvl7pPr>
            <a:lvl8pPr marL="3657600" lvl="7" indent="-292100" rtl="0">
              <a:lnSpc>
                <a:spcPct val="115000"/>
              </a:lnSpc>
              <a:spcBef>
                <a:spcPts val="1600"/>
              </a:spcBef>
              <a:spcAft>
                <a:spcPts val="0"/>
              </a:spcAft>
              <a:buClr>
                <a:srgbClr val="202020"/>
              </a:buClr>
              <a:buSzPts val="1000"/>
              <a:buFont typeface="Source Sans Pro"/>
              <a:buChar char="○"/>
              <a:defRPr sz="1000">
                <a:solidFill>
                  <a:srgbClr val="202020"/>
                </a:solidFill>
                <a:latin typeface="Source Sans Pro"/>
                <a:ea typeface="Source Sans Pro"/>
                <a:cs typeface="Source Sans Pro"/>
                <a:sym typeface="Source Sans Pro"/>
              </a:defRPr>
            </a:lvl8pPr>
            <a:lvl9pPr marL="4114800" lvl="8" indent="-292100" rtl="0">
              <a:lnSpc>
                <a:spcPct val="115000"/>
              </a:lnSpc>
              <a:spcBef>
                <a:spcPts val="1600"/>
              </a:spcBef>
              <a:spcAft>
                <a:spcPts val="1600"/>
              </a:spcAft>
              <a:buClr>
                <a:srgbClr val="202020"/>
              </a:buClr>
              <a:buSzPts val="1000"/>
              <a:buFont typeface="Source Sans Pro"/>
              <a:buChar char="■"/>
              <a:defRPr sz="1000">
                <a:solidFill>
                  <a:srgbClr val="202020"/>
                </a:solidFill>
                <a:latin typeface="Source Sans Pro"/>
                <a:ea typeface="Source Sans Pro"/>
                <a:cs typeface="Source Sans Pro"/>
                <a:sym typeface="Source Sans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64"/>
        <p:cNvGrpSpPr/>
        <p:nvPr/>
      </p:nvGrpSpPr>
      <p:grpSpPr>
        <a:xfrm>
          <a:off x="0" y="0"/>
          <a:ext cx="0" cy="0"/>
          <a:chOff x="0" y="0"/>
          <a:chExt cx="0" cy="0"/>
        </a:xfrm>
      </p:grpSpPr>
      <p:sp>
        <p:nvSpPr>
          <p:cNvPr id="165" name="Google Shape;165;p2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202020"/>
              </a:buClr>
              <a:buSzPts val="2800"/>
              <a:buFont typeface="Source Sans Pro SemiBold"/>
              <a:buNone/>
              <a:defRPr sz="2800">
                <a:solidFill>
                  <a:srgbClr val="202020"/>
                </a:solidFill>
                <a:latin typeface="Source Sans Pro SemiBold"/>
                <a:ea typeface="Source Sans Pro SemiBold"/>
                <a:cs typeface="Source Sans Pro SemiBold"/>
                <a:sym typeface="Source Sans Pro SemiBold"/>
              </a:defRPr>
            </a:lvl1pPr>
            <a:lvl2pPr lvl="1"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2pPr>
            <a:lvl3pPr lvl="2"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3pPr>
            <a:lvl4pPr lvl="3"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4pPr>
            <a:lvl5pPr lvl="4"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5pPr>
            <a:lvl6pPr lvl="5"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6pPr>
            <a:lvl7pPr lvl="6"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7pPr>
            <a:lvl8pPr lvl="7"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8pPr>
            <a:lvl9pPr lvl="8" rtl="0">
              <a:spcBef>
                <a:spcPts val="0"/>
              </a:spcBef>
              <a:spcAft>
                <a:spcPts val="0"/>
              </a:spcAft>
              <a:buClr>
                <a:srgbClr val="202020"/>
              </a:buClr>
              <a:buSzPts val="2800"/>
              <a:buFont typeface="Helvetica Neue"/>
              <a:buNone/>
              <a:defRPr sz="2800" b="1">
                <a:solidFill>
                  <a:srgbClr val="202020"/>
                </a:solidFill>
                <a:latin typeface="Helvetica Neue"/>
                <a:ea typeface="Helvetica Neue"/>
                <a:cs typeface="Helvetica Neue"/>
                <a:sym typeface="Helvetica Neue"/>
              </a:defRPr>
            </a:lvl9pPr>
          </a:lstStyle>
          <a:p>
            <a:endParaRPr/>
          </a:p>
        </p:txBody>
      </p:sp>
      <p:sp>
        <p:nvSpPr>
          <p:cNvPr id="166" name="Google Shape;166;p2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55600" rtl="0">
              <a:lnSpc>
                <a:spcPct val="115000"/>
              </a:lnSpc>
              <a:spcBef>
                <a:spcPts val="0"/>
              </a:spcBef>
              <a:spcAft>
                <a:spcPts val="0"/>
              </a:spcAft>
              <a:buClr>
                <a:srgbClr val="202020"/>
              </a:buClr>
              <a:buSzPts val="2000"/>
              <a:buFont typeface="Source Sans Pro"/>
              <a:buChar char="●"/>
              <a:defRPr sz="2000">
                <a:solidFill>
                  <a:srgbClr val="202020"/>
                </a:solidFill>
                <a:latin typeface="Source Sans Pro"/>
                <a:ea typeface="Source Sans Pro"/>
                <a:cs typeface="Source Sans Pro"/>
                <a:sym typeface="Source Sans Pro"/>
              </a:defRPr>
            </a:lvl1pPr>
            <a:lvl2pPr marL="914400" lvl="1" indent="-330200" rtl="0">
              <a:lnSpc>
                <a:spcPct val="115000"/>
              </a:lnSpc>
              <a:spcBef>
                <a:spcPts val="1600"/>
              </a:spcBef>
              <a:spcAft>
                <a:spcPts val="0"/>
              </a:spcAft>
              <a:buClr>
                <a:srgbClr val="202020"/>
              </a:buClr>
              <a:buSzPts val="1600"/>
              <a:buFont typeface="Source Sans Pro"/>
              <a:buChar char="○"/>
              <a:defRPr sz="1600">
                <a:solidFill>
                  <a:srgbClr val="202020"/>
                </a:solidFill>
                <a:latin typeface="Source Sans Pro"/>
                <a:ea typeface="Source Sans Pro"/>
                <a:cs typeface="Source Sans Pro"/>
                <a:sym typeface="Source Sans Pro"/>
              </a:defRPr>
            </a:lvl2pPr>
            <a:lvl3pPr marL="1371600" lvl="2" indent="-330200" rtl="0">
              <a:lnSpc>
                <a:spcPct val="115000"/>
              </a:lnSpc>
              <a:spcBef>
                <a:spcPts val="1600"/>
              </a:spcBef>
              <a:spcAft>
                <a:spcPts val="0"/>
              </a:spcAft>
              <a:buClr>
                <a:srgbClr val="202020"/>
              </a:buClr>
              <a:buSzPts val="1600"/>
              <a:buFont typeface="Source Sans Pro"/>
              <a:buChar char="■"/>
              <a:defRPr sz="1600">
                <a:solidFill>
                  <a:srgbClr val="202020"/>
                </a:solidFill>
                <a:latin typeface="Source Sans Pro"/>
                <a:ea typeface="Source Sans Pro"/>
                <a:cs typeface="Source Sans Pro"/>
                <a:sym typeface="Source Sans Pro"/>
              </a:defRPr>
            </a:lvl3pPr>
            <a:lvl4pPr marL="1828800" lvl="3" indent="-317500" rtl="0">
              <a:lnSpc>
                <a:spcPct val="115000"/>
              </a:lnSpc>
              <a:spcBef>
                <a:spcPts val="1600"/>
              </a:spcBef>
              <a:spcAft>
                <a:spcPts val="0"/>
              </a:spcAft>
              <a:buClr>
                <a:srgbClr val="202020"/>
              </a:buClr>
              <a:buSzPts val="1400"/>
              <a:buFont typeface="Source Sans Pro"/>
              <a:buChar char="●"/>
              <a:defRPr>
                <a:solidFill>
                  <a:srgbClr val="202020"/>
                </a:solidFill>
                <a:latin typeface="Source Sans Pro"/>
                <a:ea typeface="Source Sans Pro"/>
                <a:cs typeface="Source Sans Pro"/>
                <a:sym typeface="Source Sans Pro"/>
              </a:defRPr>
            </a:lvl4pPr>
            <a:lvl5pPr marL="2286000" lvl="4" indent="-304800" rtl="0">
              <a:lnSpc>
                <a:spcPct val="115000"/>
              </a:lnSpc>
              <a:spcBef>
                <a:spcPts val="1600"/>
              </a:spcBef>
              <a:spcAft>
                <a:spcPts val="0"/>
              </a:spcAft>
              <a:buClr>
                <a:srgbClr val="202020"/>
              </a:buClr>
              <a:buSzPts val="1200"/>
              <a:buFont typeface="Source Sans Pro"/>
              <a:buChar char="○"/>
              <a:defRPr sz="1200">
                <a:solidFill>
                  <a:srgbClr val="202020"/>
                </a:solidFill>
                <a:latin typeface="Source Sans Pro"/>
                <a:ea typeface="Source Sans Pro"/>
                <a:cs typeface="Source Sans Pro"/>
                <a:sym typeface="Source Sans Pro"/>
              </a:defRPr>
            </a:lvl5pPr>
            <a:lvl6pPr marL="2743200" lvl="5" indent="-292100" rtl="0">
              <a:lnSpc>
                <a:spcPct val="115000"/>
              </a:lnSpc>
              <a:spcBef>
                <a:spcPts val="1600"/>
              </a:spcBef>
              <a:spcAft>
                <a:spcPts val="0"/>
              </a:spcAft>
              <a:buClr>
                <a:srgbClr val="202020"/>
              </a:buClr>
              <a:buSzPts val="1000"/>
              <a:buFont typeface="Source Sans Pro"/>
              <a:buChar char="■"/>
              <a:defRPr sz="1000">
                <a:solidFill>
                  <a:srgbClr val="202020"/>
                </a:solidFill>
                <a:latin typeface="Source Sans Pro"/>
                <a:ea typeface="Source Sans Pro"/>
                <a:cs typeface="Source Sans Pro"/>
                <a:sym typeface="Source Sans Pro"/>
              </a:defRPr>
            </a:lvl6pPr>
            <a:lvl7pPr marL="3200400" lvl="6" indent="-292100" rtl="0">
              <a:lnSpc>
                <a:spcPct val="115000"/>
              </a:lnSpc>
              <a:spcBef>
                <a:spcPts val="1600"/>
              </a:spcBef>
              <a:spcAft>
                <a:spcPts val="0"/>
              </a:spcAft>
              <a:buClr>
                <a:srgbClr val="202020"/>
              </a:buClr>
              <a:buSzPts val="1000"/>
              <a:buFont typeface="Source Sans Pro"/>
              <a:buChar char="●"/>
              <a:defRPr sz="1000">
                <a:solidFill>
                  <a:srgbClr val="202020"/>
                </a:solidFill>
                <a:latin typeface="Source Sans Pro"/>
                <a:ea typeface="Source Sans Pro"/>
                <a:cs typeface="Source Sans Pro"/>
                <a:sym typeface="Source Sans Pro"/>
              </a:defRPr>
            </a:lvl7pPr>
            <a:lvl8pPr marL="3657600" lvl="7" indent="-292100" rtl="0">
              <a:lnSpc>
                <a:spcPct val="115000"/>
              </a:lnSpc>
              <a:spcBef>
                <a:spcPts val="1600"/>
              </a:spcBef>
              <a:spcAft>
                <a:spcPts val="0"/>
              </a:spcAft>
              <a:buClr>
                <a:srgbClr val="202020"/>
              </a:buClr>
              <a:buSzPts val="1000"/>
              <a:buFont typeface="Source Sans Pro"/>
              <a:buChar char="○"/>
              <a:defRPr sz="1000">
                <a:solidFill>
                  <a:srgbClr val="202020"/>
                </a:solidFill>
                <a:latin typeface="Source Sans Pro"/>
                <a:ea typeface="Source Sans Pro"/>
                <a:cs typeface="Source Sans Pro"/>
                <a:sym typeface="Source Sans Pro"/>
              </a:defRPr>
            </a:lvl8pPr>
            <a:lvl9pPr marL="4114800" lvl="8" indent="-292100" rtl="0">
              <a:lnSpc>
                <a:spcPct val="115000"/>
              </a:lnSpc>
              <a:spcBef>
                <a:spcPts val="1600"/>
              </a:spcBef>
              <a:spcAft>
                <a:spcPts val="1600"/>
              </a:spcAft>
              <a:buClr>
                <a:srgbClr val="202020"/>
              </a:buClr>
              <a:buSzPts val="1000"/>
              <a:buFont typeface="Source Sans Pro"/>
              <a:buChar char="■"/>
              <a:defRPr sz="1000">
                <a:solidFill>
                  <a:srgbClr val="202020"/>
                </a:solidFill>
                <a:latin typeface="Source Sans Pro"/>
                <a:ea typeface="Source Sans Pro"/>
                <a:cs typeface="Source Sans Pro"/>
                <a:sym typeface="Source Sans Pro"/>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 id="2147483690" r:id="rId21"/>
    <p:sldLayoutId id="2147483691"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hyperlink" Target="https://www.w3.org/WAI/WCAG21/Understanding/non-text-content.html" TargetMode="External"/><Relationship Id="rId2" Type="http://schemas.openxmlformats.org/officeDocument/2006/relationships/notesSlide" Target="../notesSlides/notesSlide14.xml"/><Relationship Id="rId1" Type="http://schemas.openxmlformats.org/officeDocument/2006/relationships/slideLayout" Target="../slideLayouts/slideLayout3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image" Target="../media/image42.png"/></Relationships>
</file>

<file path=ppt/slides/_rels/slide1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8.xml"/><Relationship Id="rId1" Type="http://schemas.openxmlformats.org/officeDocument/2006/relationships/slideLayout" Target="../slideLayouts/slideLayout12.xml"/><Relationship Id="rId4" Type="http://schemas.openxmlformats.org/officeDocument/2006/relationships/image" Target="../media/image44.png"/></Relationships>
</file>

<file path=ppt/slides/_rels/slide19.xml.rels><?xml version="1.0" encoding="UTF-8" standalone="yes"?>
<Relationships xmlns="http://schemas.openxmlformats.org/package/2006/relationships"><Relationship Id="rId3" Type="http://schemas.openxmlformats.org/officeDocument/2006/relationships/hyperlink" Target="https://www.w3.org/WAI/WCAG21/Understanding/audio-only-and-video-only-prerecorded" TargetMode="External"/><Relationship Id="rId2" Type="http://schemas.openxmlformats.org/officeDocument/2006/relationships/notesSlide" Target="../notesSlides/notesSlide19.xml"/><Relationship Id="rId1" Type="http://schemas.openxmlformats.org/officeDocument/2006/relationships/slideLayout" Target="../slideLayouts/slideLayout3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hyperlink" Target="https://www.w3.org/WAI/WCAG21/Understanding/audio-only-and-video-only-prerecorded" TargetMode="External"/><Relationship Id="rId2" Type="http://schemas.openxmlformats.org/officeDocument/2006/relationships/notesSlide" Target="../notesSlides/notesSlide23.xml"/><Relationship Id="rId1" Type="http://schemas.openxmlformats.org/officeDocument/2006/relationships/slideLayout" Target="../slideLayouts/slideLayout33.xml"/></Relationships>
</file>

<file path=ppt/slides/_rels/slide24.xml.rels><?xml version="1.0" encoding="UTF-8" standalone="yes"?>
<Relationships xmlns="http://schemas.openxmlformats.org/package/2006/relationships"><Relationship Id="rId3" Type="http://schemas.openxmlformats.org/officeDocument/2006/relationships/hyperlink" Target="https://www.w3.org/WAI/media/av/planning/#checklist-lv" TargetMode="External"/><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hyperlink" Target="https://www.w3.org/WAI/WCAG21/Understanding/time-based-media" TargetMode="External"/><Relationship Id="rId2" Type="http://schemas.openxmlformats.org/officeDocument/2006/relationships/notesSlide" Target="../notesSlides/notesSlide30.xml"/><Relationship Id="rId1" Type="http://schemas.openxmlformats.org/officeDocument/2006/relationships/slideLayout" Target="../slideLayouts/slideLayout33.xml"/><Relationship Id="rId6" Type="http://schemas.openxmlformats.org/officeDocument/2006/relationships/hyperlink" Target="https://www.w3.org/WAI/WCAG21/Understanding/input-modalities" TargetMode="External"/><Relationship Id="rId5" Type="http://schemas.openxmlformats.org/officeDocument/2006/relationships/hyperlink" Target="https://www.w3.org/WAI/WCAG21/Understanding/seizures-and-physical-reactions" TargetMode="External"/><Relationship Id="rId4" Type="http://schemas.openxmlformats.org/officeDocument/2006/relationships/hyperlink" Target="https://www.w3.org/WAI/WCAG21/Understanding/keyboard-accessible" TargetMode="Externa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hyperlink" Target="https://youtu.be/J1iWZNcwpZ8" TargetMode="External"/><Relationship Id="rId2" Type="http://schemas.openxmlformats.org/officeDocument/2006/relationships/notesSlide" Target="../notesSlides/notesSlide33.xml"/><Relationship Id="rId1" Type="http://schemas.openxmlformats.org/officeDocument/2006/relationships/slideLayout" Target="../slideLayouts/slideLayout11.xml"/><Relationship Id="rId4" Type="http://schemas.openxmlformats.org/officeDocument/2006/relationships/hyperlink" Target="https://www.bicyclefilmfestival.com/"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47"/>
          <p:cNvSpPr txBox="1">
            <a:spLocks noGrp="1"/>
          </p:cNvSpPr>
          <p:nvPr>
            <p:ph type="ctrTitle"/>
          </p:nvPr>
        </p:nvSpPr>
        <p:spPr>
          <a:xfrm>
            <a:off x="718450" y="525013"/>
            <a:ext cx="7386600" cy="16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rPr>
              <a:t>Media</a:t>
            </a:r>
            <a:endParaRPr>
              <a:solidFill>
                <a:srgbClr val="FFFFFF"/>
              </a:solidFill>
            </a:endParaRPr>
          </a:p>
        </p:txBody>
      </p:sp>
      <p:sp>
        <p:nvSpPr>
          <p:cNvPr id="328" name="Google Shape;328;p47"/>
          <p:cNvSpPr txBox="1">
            <a:spLocks noGrp="1"/>
          </p:cNvSpPr>
          <p:nvPr>
            <p:ph type="subTitle" idx="1"/>
          </p:nvPr>
        </p:nvSpPr>
        <p:spPr>
          <a:xfrm>
            <a:off x="735281" y="2270704"/>
            <a:ext cx="43893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TTS Accessibility Guild</a:t>
            </a:r>
            <a:endParaRPr/>
          </a:p>
        </p:txBody>
      </p:sp>
      <p:sp>
        <p:nvSpPr>
          <p:cNvPr id="329" name="Google Shape;329;p47"/>
          <p:cNvSpPr txBox="1">
            <a:spLocks noGrp="1"/>
          </p:cNvSpPr>
          <p:nvPr>
            <p:ph type="subTitle" idx="2"/>
          </p:nvPr>
        </p:nvSpPr>
        <p:spPr>
          <a:xfrm>
            <a:off x="825510" y="4444055"/>
            <a:ext cx="2736000" cy="261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GSA | Technology Transformation Services</a:t>
            </a:r>
            <a:endParaRPr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6"/>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 / Make sure images have appropriate alt text.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57"/>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should provide an alternative to all non-text content, like images, videos, and audio clips. Except if they are purely decorative: then they should be tagged so that a screen reader knows to ignore them.</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58"/>
          <p:cNvSpPr txBox="1">
            <a:spLocks noGrp="1"/>
          </p:cNvSpPr>
          <p:nvPr>
            <p:ph type="ctrTitle"/>
          </p:nvPr>
        </p:nvSpPr>
        <p:spPr>
          <a:xfrm>
            <a:off x="718650" y="614725"/>
            <a:ext cx="3617700" cy="57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HTML</a:t>
            </a:r>
            <a:endParaRPr/>
          </a:p>
        </p:txBody>
      </p:sp>
      <p:sp>
        <p:nvSpPr>
          <p:cNvPr id="389" name="Google Shape;389;p58"/>
          <p:cNvSpPr txBox="1">
            <a:spLocks noGrp="1"/>
          </p:cNvSpPr>
          <p:nvPr>
            <p:ph type="body" idx="2"/>
          </p:nvPr>
        </p:nvSpPr>
        <p:spPr>
          <a:xfrm>
            <a:off x="4675873" y="1271799"/>
            <a:ext cx="3617700" cy="31110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
              <a:t>Otters are the only serious swimmers in the weasel family. They spend most of their lives in the water, and they are made for it! Their sleek, streamlined bodies are perfect for diving and swimming. Otters also have long, slightly flattened tails that move sideways to propel them through the water while their back feet act like rudders to steer.</a:t>
            </a:r>
            <a:endParaRPr/>
          </a:p>
        </p:txBody>
      </p:sp>
      <p:sp>
        <p:nvSpPr>
          <p:cNvPr id="390" name="Google Shape;390;p58"/>
          <p:cNvSpPr txBox="1">
            <a:spLocks noGrp="1"/>
          </p:cNvSpPr>
          <p:nvPr>
            <p:ph type="body" idx="1"/>
          </p:nvPr>
        </p:nvSpPr>
        <p:spPr>
          <a:xfrm>
            <a:off x="725275" y="1244375"/>
            <a:ext cx="3617700" cy="3111000"/>
          </a:xfrm>
          <a:prstGeom prst="rect">
            <a:avLst/>
          </a:prstGeom>
          <a:solidFill>
            <a:srgbClr val="EFEFEF"/>
          </a:solidFill>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onsolas"/>
                <a:ea typeface="Consolas"/>
                <a:cs typeface="Consolas"/>
                <a:sym typeface="Consolas"/>
              </a:rPr>
              <a:t>&lt;p&gt;Otters are the only serious swimmers in the weasel family. They spend most of their lives in the water, and they are made for it! Their sleek, streamlined bodies are perfect for diving and swimming. Otters also have long, slightly flattened tails that move sideways to propel them through the water while their back feet act like rudders to steer.&lt;/p&gt;</a:t>
            </a:r>
            <a:endParaRPr>
              <a:latin typeface="Consolas"/>
              <a:ea typeface="Consolas"/>
              <a:cs typeface="Consolas"/>
              <a:sym typeface="Consolas"/>
            </a:endParaRPr>
          </a:p>
          <a:p>
            <a:pPr marL="0" lvl="0" indent="0" algn="l" rtl="0">
              <a:spcBef>
                <a:spcPts val="1000"/>
              </a:spcBef>
              <a:spcAft>
                <a:spcPts val="1000"/>
              </a:spcAft>
              <a:buNone/>
            </a:pPr>
            <a:r>
              <a:rPr lang="en">
                <a:latin typeface="Consolas"/>
                <a:ea typeface="Consolas"/>
                <a:cs typeface="Consolas"/>
                <a:sym typeface="Consolas"/>
              </a:rPr>
              <a:t>&lt;img alt="African clawless otter displaying webbed feet" ...&gt;</a:t>
            </a:r>
            <a:endParaRPr>
              <a:latin typeface="Consolas"/>
              <a:ea typeface="Consolas"/>
              <a:cs typeface="Consolas"/>
              <a:sym typeface="Consolas"/>
            </a:endParaRPr>
          </a:p>
        </p:txBody>
      </p:sp>
      <p:sp>
        <p:nvSpPr>
          <p:cNvPr id="391" name="Google Shape;391;p58"/>
          <p:cNvSpPr txBox="1">
            <a:spLocks noGrp="1"/>
          </p:cNvSpPr>
          <p:nvPr>
            <p:ph type="ctrTitle"/>
          </p:nvPr>
        </p:nvSpPr>
        <p:spPr>
          <a:xfrm>
            <a:off x="4675875" y="614725"/>
            <a:ext cx="3617700" cy="57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Display</a:t>
            </a:r>
            <a:endParaRPr/>
          </a:p>
        </p:txBody>
      </p:sp>
      <p:sp>
        <p:nvSpPr>
          <p:cNvPr id="392" name="Google Shape;392;p58"/>
          <p:cNvSpPr txBox="1">
            <a:spLocks noGrp="1"/>
          </p:cNvSpPr>
          <p:nvPr>
            <p:ph type="subTitle" idx="3"/>
          </p:nvPr>
        </p:nvSpPr>
        <p:spPr>
          <a:xfrm>
            <a:off x="718647" y="292250"/>
            <a:ext cx="50175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Screen readers read the underlying HTML</a:t>
            </a:r>
            <a:endParaRPr/>
          </a:p>
        </p:txBody>
      </p:sp>
      <p:pic>
        <p:nvPicPr>
          <p:cNvPr id="393" name="Google Shape;393;p58" descr="African clawless otter displaying webbed feet" title="Photograph of an African clawless otter"/>
          <p:cNvPicPr preferRelativeResize="0"/>
          <p:nvPr/>
        </p:nvPicPr>
        <p:blipFill>
          <a:blip r:embed="rId3">
            <a:alphaModFix/>
          </a:blip>
          <a:stretch>
            <a:fillRect/>
          </a:stretch>
        </p:blipFill>
        <p:spPr>
          <a:xfrm>
            <a:off x="5384725" y="2915425"/>
            <a:ext cx="2200000" cy="14673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59"/>
          <p:cNvSpPr txBox="1">
            <a:spLocks noGrp="1"/>
          </p:cNvSpPr>
          <p:nvPr>
            <p:ph type="ctrTitle"/>
          </p:nvPr>
        </p:nvSpPr>
        <p:spPr>
          <a:xfrm>
            <a:off x="718650" y="614725"/>
            <a:ext cx="3617700" cy="57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HTML</a:t>
            </a:r>
            <a:endParaRPr/>
          </a:p>
        </p:txBody>
      </p:sp>
      <p:sp>
        <p:nvSpPr>
          <p:cNvPr id="399" name="Google Shape;399;p59"/>
          <p:cNvSpPr txBox="1">
            <a:spLocks noGrp="1"/>
          </p:cNvSpPr>
          <p:nvPr>
            <p:ph type="body" idx="1"/>
          </p:nvPr>
        </p:nvSpPr>
        <p:spPr>
          <a:xfrm>
            <a:off x="725275" y="1244375"/>
            <a:ext cx="3617700" cy="3111000"/>
          </a:xfrm>
          <a:prstGeom prst="rect">
            <a:avLst/>
          </a:prstGeom>
          <a:solidFill>
            <a:srgbClr val="EFEFEF"/>
          </a:solidFill>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atin typeface="Consolas"/>
                <a:ea typeface="Consolas"/>
                <a:cs typeface="Consolas"/>
                <a:sym typeface="Consolas"/>
              </a:rPr>
              <a:t>&lt;p&gt;Otters are the only serious swimmers in the weasel family. They spend most of their lives in the water, and they are made for it! Their sleek, streamlined bodies are perfect for diving and swimming. Otters also have long, slightly flattened tails that move sideways to propel them through the water while their back feet act like rudders to steer.&lt;/p&gt;</a:t>
            </a:r>
            <a:endParaRPr>
              <a:latin typeface="Consolas"/>
              <a:ea typeface="Consolas"/>
              <a:cs typeface="Consolas"/>
              <a:sym typeface="Consolas"/>
            </a:endParaRPr>
          </a:p>
          <a:p>
            <a:pPr marL="0" lvl="0" indent="0" algn="l" rtl="0">
              <a:spcBef>
                <a:spcPts val="1000"/>
              </a:spcBef>
              <a:spcAft>
                <a:spcPts val="1000"/>
              </a:spcAft>
              <a:buNone/>
            </a:pPr>
            <a:r>
              <a:rPr lang="en">
                <a:latin typeface="Consolas"/>
                <a:ea typeface="Consolas"/>
                <a:cs typeface="Consolas"/>
                <a:sym typeface="Consolas"/>
              </a:rPr>
              <a:t>&lt;img alt="African clawless otter displaying webbed feet" ...&gt;</a:t>
            </a:r>
            <a:endParaRPr>
              <a:latin typeface="Consolas"/>
              <a:ea typeface="Consolas"/>
              <a:cs typeface="Consolas"/>
              <a:sym typeface="Consolas"/>
            </a:endParaRPr>
          </a:p>
        </p:txBody>
      </p:sp>
      <p:sp>
        <p:nvSpPr>
          <p:cNvPr id="400" name="Google Shape;400;p59"/>
          <p:cNvSpPr txBox="1">
            <a:spLocks noGrp="1"/>
          </p:cNvSpPr>
          <p:nvPr>
            <p:ph type="ctrTitle"/>
          </p:nvPr>
        </p:nvSpPr>
        <p:spPr>
          <a:xfrm>
            <a:off x="4675875" y="614725"/>
            <a:ext cx="3617700" cy="57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Screen reader</a:t>
            </a:r>
            <a:endParaRPr/>
          </a:p>
        </p:txBody>
      </p:sp>
      <p:sp>
        <p:nvSpPr>
          <p:cNvPr id="401" name="Google Shape;401;p59"/>
          <p:cNvSpPr/>
          <p:nvPr/>
        </p:nvSpPr>
        <p:spPr>
          <a:xfrm>
            <a:off x="4675875" y="1451026"/>
            <a:ext cx="3617700" cy="17418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a:solidFill>
                  <a:schemeClr val="lt1"/>
                </a:solidFill>
                <a:latin typeface="Source Sans Pro"/>
                <a:ea typeface="Source Sans Pro"/>
                <a:cs typeface="Source Sans Pro"/>
                <a:sym typeface="Source Sans Pro"/>
              </a:rPr>
              <a:t>Otters are the only serious swimmers in the weasel family. They spend most of their lives in the water, and they are made for it! Their sleek, streamlined bodies are perfect for diving and swimming. Otters also have long, slightly flattened tails that move sideways to propel them through the water while their back feet act like rudders to steer.</a:t>
            </a:r>
            <a:endParaRPr>
              <a:solidFill>
                <a:schemeClr val="lt1"/>
              </a:solidFill>
              <a:latin typeface="Source Sans Pro"/>
              <a:ea typeface="Source Sans Pro"/>
              <a:cs typeface="Source Sans Pro"/>
              <a:sym typeface="Source Sans Pro"/>
            </a:endParaRPr>
          </a:p>
        </p:txBody>
      </p:sp>
      <p:sp>
        <p:nvSpPr>
          <p:cNvPr id="402" name="Google Shape;402;p59"/>
          <p:cNvSpPr/>
          <p:nvPr/>
        </p:nvSpPr>
        <p:spPr>
          <a:xfrm>
            <a:off x="4675875" y="3754845"/>
            <a:ext cx="3617700" cy="4449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a:solidFill>
                  <a:schemeClr val="lt1"/>
                </a:solidFill>
                <a:latin typeface="Source Sans Pro"/>
                <a:ea typeface="Source Sans Pro"/>
                <a:cs typeface="Source Sans Pro"/>
                <a:sym typeface="Source Sans Pro"/>
              </a:rPr>
              <a:t>African clawless otter displaying webbed feet, image</a:t>
            </a:r>
            <a:endParaRPr>
              <a:solidFill>
                <a:schemeClr val="lt1"/>
              </a:solidFill>
              <a:latin typeface="Source Sans Pro"/>
              <a:ea typeface="Source Sans Pro"/>
              <a:cs typeface="Source Sans Pro"/>
              <a:sym typeface="Source Sans Pro"/>
            </a:endParaRPr>
          </a:p>
        </p:txBody>
      </p:sp>
      <p:sp>
        <p:nvSpPr>
          <p:cNvPr id="403" name="Google Shape;403;p59"/>
          <p:cNvSpPr txBox="1">
            <a:spLocks noGrp="1"/>
          </p:cNvSpPr>
          <p:nvPr>
            <p:ph type="subTitle" idx="3"/>
          </p:nvPr>
        </p:nvSpPr>
        <p:spPr>
          <a:xfrm>
            <a:off x="718647" y="292250"/>
            <a:ext cx="50175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Screen readers read the underlying HTML</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60"/>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test</a:t>
            </a:r>
            <a:endParaRPr/>
          </a:p>
        </p:txBody>
      </p:sp>
      <p:sp>
        <p:nvSpPr>
          <p:cNvPr id="409" name="Google Shape;409;p60"/>
          <p:cNvSpPr txBox="1">
            <a:spLocks noGrp="1"/>
          </p:cNvSpPr>
          <p:nvPr>
            <p:ph type="body" idx="1"/>
          </p:nvPr>
        </p:nvSpPr>
        <p:spPr>
          <a:xfrm>
            <a:off x="712850" y="1388800"/>
            <a:ext cx="78021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Open the page you want to test and run WAVE. The tool will tell you if there are any images missing alt text!</a:t>
            </a:r>
            <a:endParaRPr/>
          </a:p>
          <a:p>
            <a:pPr marL="0" lvl="0" indent="0" algn="l" rtl="0">
              <a:spcBef>
                <a:spcPts val="1600"/>
              </a:spcBef>
              <a:spcAft>
                <a:spcPts val="0"/>
              </a:spcAft>
              <a:buNone/>
            </a:pPr>
            <a:r>
              <a:rPr lang="en"/>
              <a:t>You can also use the developer tools in your browser to inspect an individual image and check for alt text.</a:t>
            </a:r>
            <a:endParaRPr/>
          </a:p>
          <a:p>
            <a:pPr marL="0" lvl="0" indent="0" algn="l" rtl="0">
              <a:spcBef>
                <a:spcPts val="1600"/>
              </a:spcBef>
              <a:spcAft>
                <a:spcPts val="1600"/>
              </a:spcAft>
              <a:buNone/>
            </a:pPr>
            <a:r>
              <a:rPr lang="en"/>
              <a:t>If there’s no alt text on an image, you can cite </a:t>
            </a:r>
            <a:r>
              <a:rPr lang="en" u="sng">
                <a:solidFill>
                  <a:schemeClr val="hlink"/>
                </a:solidFill>
                <a:hlinkClick r:id="rId3"/>
              </a:rPr>
              <a:t>1.1.1 Non-text Content</a:t>
            </a:r>
            <a:r>
              <a:rPr lang="en"/>
              <a:t> in your bug report.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61"/>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 / Provide text alternatives to audio content.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62"/>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Audio content should have some kind of text-based alternative. A transcript is a great option for pre-recorded audio, and live audio should have captioning provided.</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pic>
        <p:nvPicPr>
          <p:cNvPr id="424" name="Google Shape;424;p63">
            <a:extLst>
              <a:ext uri="{C183D7F6-B498-43B3-948B-1728B52AA6E4}">
                <adec:decorative xmlns:adec="http://schemas.microsoft.com/office/drawing/2017/decorative" val="1"/>
              </a:ext>
            </a:extLst>
          </p:cNvPr>
          <p:cNvPicPr preferRelativeResize="0"/>
          <p:nvPr/>
        </p:nvPicPr>
        <p:blipFill>
          <a:blip r:embed="rId3">
            <a:alphaModFix/>
          </a:blip>
          <a:stretch>
            <a:fillRect/>
          </a:stretch>
        </p:blipFill>
        <p:spPr>
          <a:xfrm>
            <a:off x="725279" y="195878"/>
            <a:ext cx="419100" cy="418850"/>
          </a:xfrm>
          <a:prstGeom prst="rect">
            <a:avLst/>
          </a:prstGeom>
          <a:noFill/>
          <a:ln>
            <a:noFill/>
          </a:ln>
        </p:spPr>
      </p:pic>
      <p:sp>
        <p:nvSpPr>
          <p:cNvPr id="425" name="Google Shape;425;p63"/>
          <p:cNvSpPr txBox="1">
            <a:spLocks noGrp="1"/>
          </p:cNvSpPr>
          <p:nvPr>
            <p:ph type="subTitle" idx="3"/>
          </p:nvPr>
        </p:nvSpPr>
        <p:spPr>
          <a:xfrm>
            <a:off x="1175847" y="183366"/>
            <a:ext cx="50175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A transcript of the audio is provided on the page</a:t>
            </a:r>
            <a:endParaRPr/>
          </a:p>
        </p:txBody>
      </p:sp>
      <p:pic>
        <p:nvPicPr>
          <p:cNvPr id="426" name="Google Shape;426;p63" descr="An NPR page with an embedded audio recording and a text transcript of the recording" title="NPR audio transcript"/>
          <p:cNvPicPr preferRelativeResize="0"/>
          <p:nvPr/>
        </p:nvPicPr>
        <p:blipFill>
          <a:blip r:embed="rId4">
            <a:alphaModFix/>
          </a:blip>
          <a:stretch>
            <a:fillRect/>
          </a:stretch>
        </p:blipFill>
        <p:spPr>
          <a:xfrm>
            <a:off x="1599863" y="681400"/>
            <a:ext cx="5944273" cy="453757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pic>
        <p:nvPicPr>
          <p:cNvPr id="431" name="Google Shape;431;p64">
            <a:extLst>
              <a:ext uri="{C183D7F6-B498-43B3-948B-1728B52AA6E4}">
                <adec:decorative xmlns:adec="http://schemas.microsoft.com/office/drawing/2017/decorative" val="1"/>
              </a:ext>
            </a:extLst>
          </p:cNvPr>
          <p:cNvPicPr preferRelativeResize="0"/>
          <p:nvPr/>
        </p:nvPicPr>
        <p:blipFill>
          <a:blip r:embed="rId3">
            <a:alphaModFix/>
          </a:blip>
          <a:stretch>
            <a:fillRect/>
          </a:stretch>
        </p:blipFill>
        <p:spPr>
          <a:xfrm>
            <a:off x="725270" y="195878"/>
            <a:ext cx="419100" cy="418850"/>
          </a:xfrm>
          <a:prstGeom prst="rect">
            <a:avLst/>
          </a:prstGeom>
          <a:noFill/>
          <a:ln>
            <a:noFill/>
          </a:ln>
        </p:spPr>
      </p:pic>
      <p:sp>
        <p:nvSpPr>
          <p:cNvPr id="432" name="Google Shape;432;p64"/>
          <p:cNvSpPr txBox="1">
            <a:spLocks noGrp="1"/>
          </p:cNvSpPr>
          <p:nvPr>
            <p:ph type="subTitle" idx="3"/>
          </p:nvPr>
        </p:nvSpPr>
        <p:spPr>
          <a:xfrm>
            <a:off x="1175847" y="183366"/>
            <a:ext cx="50175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No transcripts are provided alongside the audio content of the podcasts</a:t>
            </a:r>
            <a:endParaRPr/>
          </a:p>
        </p:txBody>
      </p:sp>
      <p:pic>
        <p:nvPicPr>
          <p:cNvPr id="433" name="Google Shape;433;p64" descr="A list of audio recordings that can be played back but do not have any text transcripts available" title="NPR audio recordings with no transcripts"/>
          <p:cNvPicPr preferRelativeResize="0"/>
          <p:nvPr/>
        </p:nvPicPr>
        <p:blipFill rotWithShape="1">
          <a:blip r:embed="rId4">
            <a:alphaModFix/>
          </a:blip>
          <a:srcRect/>
          <a:stretch/>
        </p:blipFill>
        <p:spPr>
          <a:xfrm>
            <a:off x="2758325" y="689875"/>
            <a:ext cx="3627349" cy="43435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65"/>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test</a:t>
            </a:r>
            <a:endParaRPr/>
          </a:p>
        </p:txBody>
      </p:sp>
      <p:sp>
        <p:nvSpPr>
          <p:cNvPr id="439" name="Google Shape;439;p65"/>
          <p:cNvSpPr txBox="1">
            <a:spLocks noGrp="1"/>
          </p:cNvSpPr>
          <p:nvPr>
            <p:ph type="body" idx="1"/>
          </p:nvPr>
        </p:nvSpPr>
        <p:spPr>
          <a:xfrm>
            <a:off x="712850" y="1388800"/>
            <a:ext cx="78021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If you find audio content on a web page, and cannot find a text alternative, file a bug!</a:t>
            </a:r>
            <a:endParaRPr/>
          </a:p>
          <a:p>
            <a:pPr marL="0" lvl="0" indent="0" algn="l" rtl="0">
              <a:spcBef>
                <a:spcPts val="1600"/>
              </a:spcBef>
              <a:spcAft>
                <a:spcPts val="1600"/>
              </a:spcAft>
              <a:buNone/>
            </a:pPr>
            <a:r>
              <a:rPr lang="en"/>
              <a:t>You can cite </a:t>
            </a:r>
            <a:r>
              <a:rPr lang="en" u="sng">
                <a:solidFill>
                  <a:schemeClr val="hlink"/>
                </a:solidFill>
                <a:hlinkClick r:id="rId3"/>
              </a:rPr>
              <a:t>1.2.1 Audio-only and Video-only (Prerecorded)</a:t>
            </a:r>
            <a:r>
              <a:rPr lang="en"/>
              <a:t> in your bug report.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48"/>
          <p:cNvSpPr txBox="1">
            <a:spLocks noGrp="1"/>
          </p:cNvSpPr>
          <p:nvPr>
            <p:ph type="body" idx="1"/>
          </p:nvPr>
        </p:nvSpPr>
        <p:spPr>
          <a:xfrm>
            <a:off x="712850" y="1662375"/>
            <a:ext cx="78021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How long did it take you to get comfortable navigating with a screen reader? What was the biggest hurdle?</a:t>
            </a:r>
            <a:endParaRPr/>
          </a:p>
        </p:txBody>
      </p:sp>
      <p:sp>
        <p:nvSpPr>
          <p:cNvPr id="335" name="Google Shape;335;p48"/>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Homework</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66"/>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 / Provide accessible ways to consume video content.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67"/>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Sometimes you only have a video. In those situations, there is still a lot that you can do to make the video accessible.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68"/>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0">
                <a:latin typeface="Source Sans Pro"/>
                <a:ea typeface="Source Sans Pro"/>
                <a:cs typeface="Source Sans Pro"/>
                <a:sym typeface="Source Sans Pro"/>
              </a:rPr>
              <a:t>There are two major things that can be done to make a video more accessible:</a:t>
            </a:r>
            <a:endParaRPr b="0">
              <a:latin typeface="Source Sans Pro"/>
              <a:ea typeface="Source Sans Pro"/>
              <a:cs typeface="Source Sans Pro"/>
              <a:sym typeface="Source Sans Pro"/>
            </a:endParaRPr>
          </a:p>
          <a:p>
            <a:pPr marL="0" lvl="0" indent="0" algn="l" rtl="0">
              <a:spcBef>
                <a:spcPts val="0"/>
              </a:spcBef>
              <a:spcAft>
                <a:spcPts val="0"/>
              </a:spcAft>
              <a:buNone/>
            </a:pPr>
            <a:endParaRPr b="0">
              <a:latin typeface="Source Sans Pro"/>
              <a:ea typeface="Source Sans Pro"/>
              <a:cs typeface="Source Sans Pro"/>
              <a:sym typeface="Source Sans Pro"/>
            </a:endParaRPr>
          </a:p>
          <a:p>
            <a:pPr marL="457200" lvl="0" indent="-406400" algn="l" rtl="0">
              <a:spcBef>
                <a:spcPts val="0"/>
              </a:spcBef>
              <a:spcAft>
                <a:spcPts val="0"/>
              </a:spcAft>
              <a:buSzPts val="2800"/>
              <a:buFont typeface="Source Sans Pro"/>
              <a:buAutoNum type="arabicPeriod"/>
            </a:pPr>
            <a:r>
              <a:rPr lang="en" b="0">
                <a:latin typeface="Source Sans Pro"/>
                <a:ea typeface="Source Sans Pro"/>
                <a:cs typeface="Source Sans Pro"/>
                <a:sym typeface="Source Sans Pro"/>
              </a:rPr>
              <a:t>Provide an </a:t>
            </a:r>
            <a:r>
              <a:rPr lang="en">
                <a:latin typeface="Source Sans Pro"/>
                <a:ea typeface="Source Sans Pro"/>
                <a:cs typeface="Source Sans Pro"/>
                <a:sym typeface="Source Sans Pro"/>
              </a:rPr>
              <a:t>audio description</a:t>
            </a:r>
            <a:r>
              <a:rPr lang="en" b="0">
                <a:latin typeface="Source Sans Pro"/>
                <a:ea typeface="Source Sans Pro"/>
                <a:cs typeface="Source Sans Pro"/>
                <a:sym typeface="Source Sans Pro"/>
              </a:rPr>
              <a:t> of the visuals</a:t>
            </a:r>
            <a:endParaRPr b="0">
              <a:latin typeface="Source Sans Pro"/>
              <a:ea typeface="Source Sans Pro"/>
              <a:cs typeface="Source Sans Pro"/>
              <a:sym typeface="Source Sans Pro"/>
            </a:endParaRPr>
          </a:p>
          <a:p>
            <a:pPr marL="457200" lvl="0" indent="-406400" algn="l" rtl="0">
              <a:spcBef>
                <a:spcPts val="0"/>
              </a:spcBef>
              <a:spcAft>
                <a:spcPts val="0"/>
              </a:spcAft>
              <a:buSzPts val="2800"/>
              <a:buFont typeface="Source Sans Pro"/>
              <a:buAutoNum type="arabicPeriod"/>
            </a:pPr>
            <a:r>
              <a:rPr lang="en" b="0">
                <a:latin typeface="Source Sans Pro"/>
                <a:ea typeface="Source Sans Pro"/>
                <a:cs typeface="Source Sans Pro"/>
                <a:sym typeface="Source Sans Pro"/>
              </a:rPr>
              <a:t>Provide </a:t>
            </a:r>
            <a:r>
              <a:rPr lang="en">
                <a:latin typeface="Source Sans Pro"/>
                <a:ea typeface="Source Sans Pro"/>
                <a:cs typeface="Source Sans Pro"/>
                <a:sym typeface="Source Sans Pro"/>
              </a:rPr>
              <a:t>captions </a:t>
            </a:r>
            <a:r>
              <a:rPr lang="en" b="0">
                <a:latin typeface="Source Sans Pro"/>
                <a:ea typeface="Source Sans Pro"/>
                <a:cs typeface="Source Sans Pro"/>
                <a:sym typeface="Source Sans Pro"/>
              </a:rPr>
              <a:t>of any audio</a:t>
            </a:r>
            <a:endParaRPr b="0">
              <a:latin typeface="Source Sans Pro"/>
              <a:ea typeface="Source Sans Pro"/>
              <a:cs typeface="Source Sans Pro"/>
              <a:sym typeface="Source Sans Pro"/>
            </a:endParaRPr>
          </a:p>
          <a:p>
            <a:pPr marL="0" lvl="0" indent="0" algn="l" rtl="0">
              <a:spcBef>
                <a:spcPts val="0"/>
              </a:spcBef>
              <a:spcAft>
                <a:spcPts val="0"/>
              </a:spcAft>
              <a:buNone/>
            </a:pPr>
            <a:endParaRPr b="0">
              <a:latin typeface="Source Sans Pro"/>
              <a:ea typeface="Source Sans Pro"/>
              <a:cs typeface="Source Sans Pro"/>
              <a:sym typeface="Source Sans Pro"/>
            </a:endParaRPr>
          </a:p>
          <a:p>
            <a:pPr marL="0" lvl="0" indent="0" algn="l" rtl="0">
              <a:spcBef>
                <a:spcPts val="0"/>
              </a:spcBef>
              <a:spcAft>
                <a:spcPts val="0"/>
              </a:spcAft>
              <a:buNone/>
            </a:pPr>
            <a:r>
              <a:rPr lang="en" b="0">
                <a:latin typeface="Source Sans Pro"/>
                <a:ea typeface="Source Sans Pro"/>
                <a:cs typeface="Source Sans Pro"/>
                <a:sym typeface="Source Sans Pro"/>
              </a:rPr>
              <a:t>Additionally, a full script can be helpful if watching a video does not work for someone. </a:t>
            </a:r>
            <a:endParaRPr b="0">
              <a:latin typeface="Source Sans Pro"/>
              <a:ea typeface="Source Sans Pro"/>
              <a:cs typeface="Source Sans Pro"/>
              <a:sym typeface="Source Sans Pro"/>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sp>
        <p:nvSpPr>
          <p:cNvPr id="459" name="Google Shape;459;p69"/>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test</a:t>
            </a:r>
            <a:endParaRPr/>
          </a:p>
        </p:txBody>
      </p:sp>
      <p:sp>
        <p:nvSpPr>
          <p:cNvPr id="460" name="Google Shape;460;p69"/>
          <p:cNvSpPr txBox="1">
            <a:spLocks noGrp="1"/>
          </p:cNvSpPr>
          <p:nvPr>
            <p:ph type="body" idx="1"/>
          </p:nvPr>
        </p:nvSpPr>
        <p:spPr>
          <a:xfrm>
            <a:off x="712850" y="1388800"/>
            <a:ext cx="78021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If you find video content on a web page, there are a few things to check:</a:t>
            </a:r>
            <a:endParaRPr/>
          </a:p>
          <a:p>
            <a:pPr marL="457200" lvl="0" indent="-355600" algn="l" rtl="0">
              <a:spcBef>
                <a:spcPts val="1600"/>
              </a:spcBef>
              <a:spcAft>
                <a:spcPts val="0"/>
              </a:spcAft>
              <a:buSzPts val="2000"/>
              <a:buAutoNum type="arabicPeriod"/>
            </a:pPr>
            <a:r>
              <a:rPr lang="en"/>
              <a:t>Are there captions for the video?</a:t>
            </a:r>
            <a:endParaRPr/>
          </a:p>
          <a:p>
            <a:pPr marL="914400" lvl="1" indent="-330200" algn="l" rtl="0">
              <a:spcBef>
                <a:spcPts val="0"/>
              </a:spcBef>
              <a:spcAft>
                <a:spcPts val="0"/>
              </a:spcAft>
              <a:buSzPts val="1600"/>
              <a:buAutoNum type="alphaLcPeriod"/>
            </a:pPr>
            <a:r>
              <a:rPr lang="en"/>
              <a:t>Are they auto-generated or written by humans?</a:t>
            </a:r>
            <a:endParaRPr/>
          </a:p>
          <a:p>
            <a:pPr marL="914400" lvl="1" indent="-330200" algn="l" rtl="0">
              <a:spcBef>
                <a:spcPts val="0"/>
              </a:spcBef>
              <a:spcAft>
                <a:spcPts val="0"/>
              </a:spcAft>
              <a:buSzPts val="1600"/>
              <a:buAutoNum type="alphaLcPeriod"/>
            </a:pPr>
            <a:r>
              <a:rPr lang="en"/>
              <a:t>If autogenerated, are they accurate?</a:t>
            </a:r>
            <a:endParaRPr/>
          </a:p>
          <a:p>
            <a:pPr marL="457200" lvl="0" indent="-355600" algn="l" rtl="0">
              <a:spcBef>
                <a:spcPts val="0"/>
              </a:spcBef>
              <a:spcAft>
                <a:spcPts val="0"/>
              </a:spcAft>
              <a:buSzPts val="2000"/>
              <a:buAutoNum type="arabicPeriod"/>
            </a:pPr>
            <a:r>
              <a:rPr lang="en"/>
              <a:t>Is there an audio description of the video?</a:t>
            </a:r>
            <a:endParaRPr/>
          </a:p>
          <a:p>
            <a:pPr marL="457200" lvl="0" indent="-355600" algn="l" rtl="0">
              <a:spcBef>
                <a:spcPts val="0"/>
              </a:spcBef>
              <a:spcAft>
                <a:spcPts val="0"/>
              </a:spcAft>
              <a:buSzPts val="2000"/>
              <a:buAutoNum type="arabicPeriod"/>
            </a:pPr>
            <a:r>
              <a:rPr lang="en"/>
              <a:t>If there aren’t captions/audio descriptions, is there a text alternative (like a transcript or written script)?</a:t>
            </a:r>
            <a:endParaRPr/>
          </a:p>
          <a:p>
            <a:pPr marL="0" lvl="0" indent="0" algn="l" rtl="0">
              <a:spcBef>
                <a:spcPts val="1600"/>
              </a:spcBef>
              <a:spcAft>
                <a:spcPts val="1600"/>
              </a:spcAft>
              <a:buNone/>
            </a:pPr>
            <a:r>
              <a:rPr lang="en"/>
              <a:t>If something is missing, you can cite </a:t>
            </a:r>
            <a:r>
              <a:rPr lang="en" u="sng">
                <a:solidFill>
                  <a:schemeClr val="hlink"/>
                </a:solidFill>
                <a:hlinkClick r:id="rId3"/>
              </a:rPr>
              <a:t>1.2.1 Audio-only and Video-only (Prerecorded)</a:t>
            </a:r>
            <a:r>
              <a:rPr lang="en"/>
              <a:t> in your bug report.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70"/>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about live audio and video?</a:t>
            </a:r>
            <a:endParaRPr/>
          </a:p>
          <a:p>
            <a:pPr marL="0" lvl="0" indent="0" algn="l" rtl="0">
              <a:spcBef>
                <a:spcPts val="0"/>
              </a:spcBef>
              <a:spcAft>
                <a:spcPts val="0"/>
              </a:spcAft>
              <a:buNone/>
            </a:pPr>
            <a:endParaRPr/>
          </a:p>
          <a:p>
            <a:pPr marL="0" lvl="0" indent="0" algn="l" rtl="0">
              <a:spcBef>
                <a:spcPts val="0"/>
              </a:spcBef>
              <a:spcAft>
                <a:spcPts val="0"/>
              </a:spcAft>
              <a:buNone/>
            </a:pPr>
            <a:r>
              <a:rPr lang="en" b="0">
                <a:latin typeface="Source Sans Pro"/>
                <a:ea typeface="Source Sans Pro"/>
                <a:cs typeface="Source Sans Pro"/>
                <a:sym typeface="Source Sans Pro"/>
              </a:rPr>
              <a:t>Live audio and video are much less common, so we won’t be focusing on that in this course. If you need more information, you can check out </a:t>
            </a:r>
            <a:r>
              <a:rPr lang="en" b="0" u="sng">
                <a:solidFill>
                  <a:srgbClr val="046B99"/>
                </a:solidFill>
                <a:latin typeface="Source Sans Pro"/>
                <a:ea typeface="Source Sans Pro"/>
                <a:cs typeface="Source Sans Pro"/>
                <a:sym typeface="Source Sans Pro"/>
                <a:hlinkClick r:id="rId3">
                  <a:extLst>
                    <a:ext uri="{A12FA001-AC4F-418D-AE19-62706E023703}">
                      <ahyp:hlinkClr xmlns:ahyp="http://schemas.microsoft.com/office/drawing/2018/hyperlinkcolor" val="tx"/>
                    </a:ext>
                  </a:extLst>
                </a:hlinkClick>
              </a:rPr>
              <a:t>W3C’s guidance for Live Video</a:t>
            </a:r>
            <a:r>
              <a:rPr lang="en" b="0">
                <a:latin typeface="Source Sans Pro"/>
                <a:ea typeface="Source Sans Pro"/>
                <a:cs typeface="Source Sans Pro"/>
                <a:sym typeface="Source Sans Pro"/>
              </a:rPr>
              <a:t>.</a:t>
            </a:r>
            <a:endParaRPr b="0">
              <a:latin typeface="Source Sans Pro"/>
              <a:ea typeface="Source Sans Pro"/>
              <a:cs typeface="Source Sans Pro"/>
              <a:sym typeface="Source Sans Pro"/>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71"/>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4 / Don’t lock users into interactive media.</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72"/>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Interactive media like games and responsive widgets are a lot trickier to make accessible. A good baseline option is to make sure that users aren’t forced to use complex interactive elements to accomplish their goals.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73"/>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If you can’t make it accessible, then build an alternative that is accessible. Of course, it’s almost always better to build one thing than two things.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74"/>
          <p:cNvSpPr txBox="1">
            <a:spLocks noGrp="1"/>
          </p:cNvSpPr>
          <p:nvPr>
            <p:ph type="ctrTitle"/>
          </p:nvPr>
        </p:nvSpPr>
        <p:spPr>
          <a:xfrm>
            <a:off x="718662" y="614727"/>
            <a:ext cx="7386600" cy="8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Ground rules for interactive experiences</a:t>
            </a:r>
            <a:endParaRPr/>
          </a:p>
        </p:txBody>
      </p:sp>
      <p:sp>
        <p:nvSpPr>
          <p:cNvPr id="486" name="Google Shape;486;p74"/>
          <p:cNvSpPr txBox="1">
            <a:spLocks noGrp="1"/>
          </p:cNvSpPr>
          <p:nvPr>
            <p:ph type="body" idx="2"/>
          </p:nvPr>
        </p:nvSpPr>
        <p:spPr>
          <a:xfrm>
            <a:off x="4675870" y="1745270"/>
            <a:ext cx="3617700" cy="263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t>Accessible input</a:t>
            </a:r>
            <a:endParaRPr sz="1400" b="1"/>
          </a:p>
          <a:p>
            <a:pPr marL="0" lvl="0" indent="0" algn="l" rtl="0">
              <a:spcBef>
                <a:spcPts val="1000"/>
              </a:spcBef>
              <a:spcAft>
                <a:spcPts val="0"/>
              </a:spcAft>
              <a:buClr>
                <a:schemeClr val="dk1"/>
              </a:buClr>
              <a:buSzPts val="1100"/>
              <a:buFont typeface="Arial"/>
              <a:buNone/>
            </a:pPr>
            <a:r>
              <a:rPr lang="en" sz="1400"/>
              <a:t>Make sure that keyboard works, as well as mouse</a:t>
            </a:r>
            <a:endParaRPr sz="1400"/>
          </a:p>
          <a:p>
            <a:pPr marL="0" lvl="0" indent="0" algn="l" rtl="0">
              <a:spcBef>
                <a:spcPts val="1000"/>
              </a:spcBef>
              <a:spcAft>
                <a:spcPts val="0"/>
              </a:spcAft>
              <a:buClr>
                <a:schemeClr val="dk1"/>
              </a:buClr>
              <a:buSzPts val="1100"/>
              <a:buFont typeface="Arial"/>
              <a:buNone/>
            </a:pPr>
            <a:r>
              <a:rPr lang="en" sz="1400"/>
              <a:t>Allows enough time for everyone</a:t>
            </a:r>
            <a:endParaRPr sz="1400"/>
          </a:p>
          <a:p>
            <a:pPr marL="0" lvl="0" indent="0" algn="l" rtl="0">
              <a:spcBef>
                <a:spcPts val="1000"/>
              </a:spcBef>
              <a:spcAft>
                <a:spcPts val="1000"/>
              </a:spcAft>
              <a:buNone/>
            </a:pPr>
            <a:r>
              <a:rPr lang="en" sz="1400"/>
              <a:t>Avoid really precise input (ex. small cursor targets)</a:t>
            </a:r>
            <a:endParaRPr sz="1400"/>
          </a:p>
        </p:txBody>
      </p:sp>
      <p:sp>
        <p:nvSpPr>
          <p:cNvPr id="487" name="Google Shape;487;p74"/>
          <p:cNvSpPr txBox="1">
            <a:spLocks noGrp="1"/>
          </p:cNvSpPr>
          <p:nvPr>
            <p:ph type="body" idx="1"/>
          </p:nvPr>
        </p:nvSpPr>
        <p:spPr>
          <a:xfrm>
            <a:off x="725280" y="1722020"/>
            <a:ext cx="3617700" cy="263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t>Accessible output</a:t>
            </a:r>
            <a:endParaRPr sz="1400" b="1"/>
          </a:p>
          <a:p>
            <a:pPr marL="0" lvl="0" indent="0" algn="l" rtl="0">
              <a:spcBef>
                <a:spcPts val="1000"/>
              </a:spcBef>
              <a:spcAft>
                <a:spcPts val="0"/>
              </a:spcAft>
              <a:buClr>
                <a:schemeClr val="dk1"/>
              </a:buClr>
              <a:buSzPts val="1100"/>
              <a:buFont typeface="Arial"/>
              <a:buNone/>
            </a:pPr>
            <a:r>
              <a:rPr lang="en" sz="1400"/>
              <a:t>Provide captions or text alternatives</a:t>
            </a:r>
            <a:endParaRPr sz="1400"/>
          </a:p>
          <a:p>
            <a:pPr marL="0" lvl="0" indent="0" algn="l" rtl="0">
              <a:spcBef>
                <a:spcPts val="1000"/>
              </a:spcBef>
              <a:spcAft>
                <a:spcPts val="0"/>
              </a:spcAft>
              <a:buClr>
                <a:schemeClr val="dk1"/>
              </a:buClr>
              <a:buSzPts val="1100"/>
              <a:buFont typeface="Arial"/>
              <a:buNone/>
            </a:pPr>
            <a:r>
              <a:rPr lang="en" sz="1400"/>
              <a:t>Make sure screen reader describes what’s happening</a:t>
            </a:r>
            <a:endParaRPr sz="1400"/>
          </a:p>
          <a:p>
            <a:pPr marL="0" lvl="0" indent="0" algn="l" rtl="0">
              <a:spcBef>
                <a:spcPts val="1000"/>
              </a:spcBef>
              <a:spcAft>
                <a:spcPts val="1000"/>
              </a:spcAft>
              <a:buNone/>
            </a:pPr>
            <a:r>
              <a:rPr lang="en" sz="1400"/>
              <a:t>Avoid animations with flickering, flashing, or rapid shifts in perspective</a:t>
            </a:r>
            <a:endParaRPr sz="14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75"/>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ok to put these accessibility features into settings. For example, you might not want captions on by default – as long as users can easily turn them on, everything is fine!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49"/>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Why does </a:t>
            </a:r>
            <a:r>
              <a:rPr lang="en">
                <a:solidFill>
                  <a:schemeClr val="lt1"/>
                </a:solidFill>
              </a:rPr>
              <a:t>media</a:t>
            </a:r>
            <a:r>
              <a:rPr lang="en"/>
              <a:t> matter?</a:t>
            </a:r>
            <a:endParaRPr/>
          </a:p>
        </p:txBody>
      </p:sp>
      <p:sp>
        <p:nvSpPr>
          <p:cNvPr id="341" name="Google Shape;341;p49"/>
          <p:cNvSpPr txBox="1">
            <a:spLocks noGrp="1"/>
          </p:cNvSpPr>
          <p:nvPr>
            <p:ph type="subTitle" idx="1"/>
          </p:nvPr>
        </p:nvSpPr>
        <p:spPr>
          <a:xfrm>
            <a:off x="746072" y="292250"/>
            <a:ext cx="50175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76"/>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test</a:t>
            </a:r>
            <a:endParaRPr/>
          </a:p>
        </p:txBody>
      </p:sp>
      <p:sp>
        <p:nvSpPr>
          <p:cNvPr id="498" name="Google Shape;498;p76"/>
          <p:cNvSpPr txBox="1">
            <a:spLocks noGrp="1"/>
          </p:cNvSpPr>
          <p:nvPr>
            <p:ph type="body" idx="1"/>
          </p:nvPr>
        </p:nvSpPr>
        <p:spPr>
          <a:xfrm>
            <a:off x="712850" y="1388800"/>
            <a:ext cx="78021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Check all of the ground rules for interactive experiences. Focus on checking both the input and output — while not all of the criteria are black and white, you’ll start to develop a sense of what is and is not problematic over time.</a:t>
            </a:r>
            <a:endParaRPr/>
          </a:p>
          <a:p>
            <a:pPr marL="0" lvl="0" indent="0" algn="l" rtl="0">
              <a:spcBef>
                <a:spcPts val="1600"/>
              </a:spcBef>
              <a:spcAft>
                <a:spcPts val="1600"/>
              </a:spcAft>
              <a:buNone/>
            </a:pPr>
            <a:r>
              <a:rPr lang="en"/>
              <a:t>You can use </a:t>
            </a:r>
            <a:r>
              <a:rPr lang="en" u="sng">
                <a:solidFill>
                  <a:schemeClr val="hlink"/>
                </a:solidFill>
                <a:hlinkClick r:id="rId3"/>
              </a:rPr>
              <a:t>1.2 Time-based Media</a:t>
            </a:r>
            <a:r>
              <a:rPr lang="en"/>
              <a:t>, </a:t>
            </a:r>
            <a:r>
              <a:rPr lang="en" u="sng">
                <a:solidFill>
                  <a:schemeClr val="hlink"/>
                </a:solidFill>
                <a:hlinkClick r:id="rId4"/>
              </a:rPr>
              <a:t>2.1 Keyboard Accessible</a:t>
            </a:r>
            <a:r>
              <a:rPr lang="en"/>
              <a:t>, </a:t>
            </a:r>
            <a:r>
              <a:rPr lang="en" u="sng">
                <a:solidFill>
                  <a:schemeClr val="hlink"/>
                </a:solidFill>
                <a:hlinkClick r:id="rId5"/>
              </a:rPr>
              <a:t>2.3 Seizures and Physical Reactions</a:t>
            </a:r>
            <a:r>
              <a:rPr lang="en"/>
              <a:t>, and </a:t>
            </a:r>
            <a:r>
              <a:rPr lang="en" u="sng">
                <a:solidFill>
                  <a:schemeClr val="hlink"/>
                </a:solidFill>
                <a:hlinkClick r:id="rId6"/>
              </a:rPr>
              <a:t>2.5 Input Modalities</a:t>
            </a:r>
            <a:r>
              <a:rPr lang="en"/>
              <a:t> as a starting point.</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3" name="Google Shape;503;p77"/>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Questions?</a:t>
            </a:r>
            <a:endParaRPr/>
          </a:p>
        </p:txBody>
      </p:sp>
      <p:sp>
        <p:nvSpPr>
          <p:cNvPr id="504" name="Google Shape;504;p77"/>
          <p:cNvSpPr txBox="1">
            <a:spLocks noGrp="1"/>
          </p:cNvSpPr>
          <p:nvPr>
            <p:ph type="subTitle" idx="1"/>
          </p:nvPr>
        </p:nvSpPr>
        <p:spPr>
          <a:xfrm>
            <a:off x="746072" y="292250"/>
            <a:ext cx="50175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78"/>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Homework</a:t>
            </a:r>
            <a:endParaRPr/>
          </a:p>
        </p:txBody>
      </p:sp>
      <p:sp>
        <p:nvSpPr>
          <p:cNvPr id="510" name="Google Shape;510;p78"/>
          <p:cNvSpPr txBox="1">
            <a:spLocks noGrp="1"/>
          </p:cNvSpPr>
          <p:nvPr>
            <p:ph type="subTitle" idx="1"/>
          </p:nvPr>
        </p:nvSpPr>
        <p:spPr>
          <a:xfrm>
            <a:off x="746072" y="292250"/>
            <a:ext cx="50175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79"/>
          <p:cNvSpPr txBox="1">
            <a:spLocks noGrp="1"/>
          </p:cNvSpPr>
          <p:nvPr>
            <p:ph type="body" idx="1"/>
          </p:nvPr>
        </p:nvSpPr>
        <p:spPr>
          <a:xfrm>
            <a:off x="712850" y="1662375"/>
            <a:ext cx="78021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have two websites for you to look at. Spend </a:t>
            </a:r>
            <a:r>
              <a:rPr lang="en" b="1"/>
              <a:t>10 minutes</a:t>
            </a:r>
            <a:r>
              <a:rPr lang="en"/>
              <a:t> </a:t>
            </a:r>
            <a:r>
              <a:rPr lang="en" b="1"/>
              <a:t>on the first</a:t>
            </a:r>
            <a:r>
              <a:rPr lang="en"/>
              <a:t> and </a:t>
            </a:r>
            <a:r>
              <a:rPr lang="en" b="1"/>
              <a:t>20 minutes on the second</a:t>
            </a:r>
            <a:r>
              <a:rPr lang="en"/>
              <a:t>.</a:t>
            </a:r>
            <a:endParaRPr/>
          </a:p>
          <a:p>
            <a:pPr marL="457200" lvl="0" indent="-355600" algn="l" rtl="0">
              <a:spcBef>
                <a:spcPts val="1600"/>
              </a:spcBef>
              <a:spcAft>
                <a:spcPts val="0"/>
              </a:spcAft>
              <a:buSzPts val="2000"/>
              <a:buAutoNum type="arabicPeriod"/>
            </a:pPr>
            <a:r>
              <a:rPr lang="en" u="sng">
                <a:solidFill>
                  <a:srgbClr val="046B99"/>
                </a:solidFill>
                <a:hlinkClick r:id="rId3">
                  <a:extLst>
                    <a:ext uri="{A12FA001-AC4F-418D-AE19-62706E023703}">
                      <ahyp:hlinkClr xmlns:ahyp="http://schemas.microsoft.com/office/drawing/2018/hyperlinkcolor" val="tx"/>
                    </a:ext>
                  </a:extLst>
                </a:hlinkClick>
              </a:rPr>
              <a:t>This YouTube video has captions</a:t>
            </a:r>
            <a:r>
              <a:rPr lang="en"/>
              <a:t>, but it doesn’t have an audio description. Write a description of the video to help a blind user contextualize the audio. Try to write a description that would create an </a:t>
            </a:r>
            <a:r>
              <a:rPr lang="en" b="1"/>
              <a:t>equivalent experience</a:t>
            </a:r>
            <a:r>
              <a:rPr lang="en"/>
              <a:t>, not just one that is factually accurate.</a:t>
            </a:r>
            <a:endParaRPr/>
          </a:p>
          <a:p>
            <a:pPr marL="457200" lvl="0" indent="-355600" algn="l" rtl="0">
              <a:spcBef>
                <a:spcPts val="0"/>
              </a:spcBef>
              <a:spcAft>
                <a:spcPts val="0"/>
              </a:spcAft>
              <a:buSzPts val="2000"/>
              <a:buAutoNum type="arabicPeriod"/>
            </a:pPr>
            <a:r>
              <a:rPr lang="en" u="sng">
                <a:solidFill>
                  <a:srgbClr val="046B99"/>
                </a:solidFill>
                <a:hlinkClick r:id="rId4">
                  <a:extLst>
                    <a:ext uri="{A12FA001-AC4F-418D-AE19-62706E023703}">
                      <ahyp:hlinkClr xmlns:ahyp="http://schemas.microsoft.com/office/drawing/2018/hyperlinkcolor" val="tx"/>
                    </a:ext>
                  </a:extLst>
                </a:hlinkClick>
              </a:rPr>
              <a:t>Take a look at this web page.</a:t>
            </a:r>
            <a:r>
              <a:rPr lang="en">
                <a:solidFill>
                  <a:srgbClr val="046B99"/>
                </a:solidFill>
              </a:rPr>
              <a:t> </a:t>
            </a:r>
            <a:r>
              <a:rPr lang="en"/>
              <a:t>What media problems can you find? Does the page work with a screen reader?</a:t>
            </a:r>
            <a:endParaRPr/>
          </a:p>
        </p:txBody>
      </p:sp>
      <p:sp>
        <p:nvSpPr>
          <p:cNvPr id="516" name="Google Shape;516;p79"/>
          <p:cNvSpPr txBox="1">
            <a:spLocks noGrp="1"/>
          </p:cNvSpPr>
          <p:nvPr>
            <p:ph type="ctrTitle"/>
          </p:nvPr>
        </p:nvSpPr>
        <p:spPr>
          <a:xfrm>
            <a:off x="712850" y="289402"/>
            <a:ext cx="7386600" cy="8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Assignment #4: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80"/>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522" name="Google Shape;522;p80"/>
          <p:cNvSpPr txBox="1">
            <a:spLocks noGrp="1"/>
          </p:cNvSpPr>
          <p:nvPr>
            <p:ph type="body" idx="1"/>
          </p:nvPr>
        </p:nvSpPr>
        <p:spPr>
          <a:xfrm>
            <a:off x="737118" y="3585136"/>
            <a:ext cx="2258100" cy="1332600"/>
          </a:xfrm>
          <a:prstGeom prst="rect">
            <a:avLst/>
          </a:prstGeom>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00CFFF"/>
                </a:solidFill>
              </a:rPr>
              <a:t>Slack</a:t>
            </a:r>
            <a:r>
              <a:rPr lang="en"/>
              <a:t> #g-accessibility</a:t>
            </a:r>
            <a:endParaRPr/>
          </a:p>
          <a:p>
            <a:pPr marL="0" lvl="0" indent="0" algn="l" rtl="0">
              <a:lnSpc>
                <a:spcPct val="115000"/>
              </a:lnSpc>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50"/>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Using media like images and videos adds another dimension to your content. This is great for many people, but it doesn’t automatically play nicely with assistive technology.</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51"/>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 need to make sure that all of the media we use is available to assistive technology.</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52"/>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There’s no way for a screen reader to know what is in an image, let alone how it fits into the context of the page.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53"/>
          <p:cNvSpPr txBox="1">
            <a:spLocks noGrp="1"/>
          </p:cNvSpPr>
          <p:nvPr>
            <p:ph type="ctrTitle"/>
          </p:nvPr>
        </p:nvSpPr>
        <p:spPr>
          <a:xfrm>
            <a:off x="712850" y="536200"/>
            <a:ext cx="7692900" cy="37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would a screen reader know what this is?</a:t>
            </a:r>
            <a:endParaRPr/>
          </a:p>
        </p:txBody>
      </p:sp>
      <p:pic>
        <p:nvPicPr>
          <p:cNvPr id="362" name="Google Shape;362;p53" descr="A photograph of an ambiguous indoor setting that might be a a museum display of historical documents" title="Confusing image of what might be a museum"/>
          <p:cNvPicPr preferRelativeResize="0"/>
          <p:nvPr/>
        </p:nvPicPr>
        <p:blipFill>
          <a:blip r:embed="rId3">
            <a:alphaModFix/>
          </a:blip>
          <a:stretch>
            <a:fillRect/>
          </a:stretch>
        </p:blipFill>
        <p:spPr>
          <a:xfrm>
            <a:off x="2058788" y="1189875"/>
            <a:ext cx="5026427" cy="33620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54"/>
          <p:cNvSpPr txBox="1">
            <a:spLocks noGrp="1"/>
          </p:cNvSpPr>
          <p:nvPr>
            <p:ph type="ctrTitle"/>
          </p:nvPr>
        </p:nvSpPr>
        <p:spPr>
          <a:xfrm>
            <a:off x="712850" y="536200"/>
            <a:ext cx="76929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 also need to guard against inadvertent actuations. For example, a deaf user may not know that a particular page is playing sound… leading to unexpected consequences when they visit that site in a public space.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55"/>
          <p:cNvSpPr txBox="1">
            <a:spLocks noGrp="1"/>
          </p:cNvSpPr>
          <p:nvPr>
            <p:ph type="ctrTitle"/>
          </p:nvPr>
        </p:nvSpPr>
        <p:spPr>
          <a:xfrm>
            <a:off x="712850" y="536207"/>
            <a:ext cx="7386600" cy="3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Implementing media</a:t>
            </a:r>
            <a:endParaRPr/>
          </a:p>
        </p:txBody>
      </p:sp>
      <p:sp>
        <p:nvSpPr>
          <p:cNvPr id="373" name="Google Shape;373;p55"/>
          <p:cNvSpPr txBox="1">
            <a:spLocks noGrp="1"/>
          </p:cNvSpPr>
          <p:nvPr>
            <p:ph type="subTitle" idx="1"/>
          </p:nvPr>
        </p:nvSpPr>
        <p:spPr>
          <a:xfrm>
            <a:off x="746072" y="292250"/>
            <a:ext cx="50175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endParaRPr/>
          </a:p>
        </p:txBody>
      </p:sp>
    </p:spTree>
  </p:cSld>
  <p:clrMapOvr>
    <a:masterClrMapping/>
  </p:clrMapOvr>
</p:sld>
</file>

<file path=ppt/theme/theme1.xml><?xml version="1.0" encoding="utf-8"?>
<a:theme xmlns:a="http://schemas.openxmlformats.org/drawingml/2006/main" name="18F Slide Styl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46B9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8F Slide Styl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46B9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1301</Words>
  <Application>Microsoft Macintosh PowerPoint</Application>
  <PresentationFormat>On-screen Show (16:9)</PresentationFormat>
  <Paragraphs>91</Paragraphs>
  <Slides>34</Slides>
  <Notes>34</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34</vt:i4>
      </vt:variant>
    </vt:vector>
  </HeadingPairs>
  <TitlesOfParts>
    <vt:vector size="41" baseType="lpstr">
      <vt:lpstr>Helvetica Neue</vt:lpstr>
      <vt:lpstr>Source Sans Pro</vt:lpstr>
      <vt:lpstr>Arial</vt:lpstr>
      <vt:lpstr>Source Sans Pro SemiBold</vt:lpstr>
      <vt:lpstr>Consolas</vt:lpstr>
      <vt:lpstr>18F Slide Styles</vt:lpstr>
      <vt:lpstr>18F Slide Styles</vt:lpstr>
      <vt:lpstr>Media</vt:lpstr>
      <vt:lpstr>Homework</vt:lpstr>
      <vt:lpstr>Why does media matter?</vt:lpstr>
      <vt:lpstr>Using media like images and videos adds another dimension to your content. This is great for many people, but it doesn’t automatically play nicely with assistive technology.</vt:lpstr>
      <vt:lpstr>We need to make sure that all of the media we use is available to assistive technology.</vt:lpstr>
      <vt:lpstr>There’s no way for a screen reader to know what is in an image, let alone how it fits into the context of the page.</vt:lpstr>
      <vt:lpstr>How would a screen reader know what this is?</vt:lpstr>
      <vt:lpstr>We also need to guard against inadvertent actuations. For example, a deaf user may not know that a particular page is playing sound… leading to unexpected consequences when they visit that site in a public space.</vt:lpstr>
      <vt:lpstr>Implementing media</vt:lpstr>
      <vt:lpstr>1 / Make sure images have appropriate alt text.</vt:lpstr>
      <vt:lpstr>You should provide an alternative to all non-text content, like images, videos, and audio clips. Except if they are purely decorative: then they should be tagged so that a screen reader knows to ignore them.</vt:lpstr>
      <vt:lpstr>HTML</vt:lpstr>
      <vt:lpstr>HTML</vt:lpstr>
      <vt:lpstr>How to test</vt:lpstr>
      <vt:lpstr>2 / Provide text alternatives to audio content.</vt:lpstr>
      <vt:lpstr>Audio content should have some kind of text-based alternative. A transcript is a great option for pre-recorded audio, and live audio should have captioning provided.</vt:lpstr>
      <vt:lpstr>PowerPoint Presentation</vt:lpstr>
      <vt:lpstr>PowerPoint Presentation</vt:lpstr>
      <vt:lpstr>How to test</vt:lpstr>
      <vt:lpstr>3 / Provide accessible ways to consume video content.</vt:lpstr>
      <vt:lpstr>Sometimes you only have a video. In those situations, there is still a lot that you can do to make the video accessible.</vt:lpstr>
      <vt:lpstr>There are two major things that can be done to make a video more accessible:  Provide an audio description of the visuals Provide captions of any audio  Additionally, a full script can be helpful if watching a video does not work for someone. </vt:lpstr>
      <vt:lpstr>How to test</vt:lpstr>
      <vt:lpstr>What about live audio and video?  Live audio and video are much less common, so we won’t be focusing on that in this course. If you need more information, you can check out W3C’s guidance for Live Video.</vt:lpstr>
      <vt:lpstr>4 / Don’t lock users into interactive media.</vt:lpstr>
      <vt:lpstr>Interactive media like games and responsive widgets are a lot trickier to make accessible. A good baseline option is to make sure that users aren’t forced to use complex interactive elements to accomplish their goals.</vt:lpstr>
      <vt:lpstr>If you can’t make it accessible, then build an alternative that is accessible. Of course, it’s almost always better to build one thing than two things.</vt:lpstr>
      <vt:lpstr>Ground rules for interactive experiences</vt:lpstr>
      <vt:lpstr>It’s ok to put these accessibility features into settings. For example, you might not want captions on by default – as long as users can easily turn them on, everything is fine!</vt:lpstr>
      <vt:lpstr>How to test</vt:lpstr>
      <vt:lpstr>Questions?</vt:lpstr>
      <vt:lpstr>Homework</vt:lpstr>
      <vt:lpstr>Assignment #4: </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Media</dc:title>
  <cp:lastModifiedBy>Microsoft Office User</cp:lastModifiedBy>
  <cp:revision>1</cp:revision>
  <dcterms:modified xsi:type="dcterms:W3CDTF">2021-12-21T19:48:01Z</dcterms:modified>
</cp:coreProperties>
</file>